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embeddedFontLst>
    <p:embeddedFont>
      <p:font typeface="Lato"/>
      <p:regular r:id="rId26"/>
      <p:bold r:id="rId27"/>
      <p:italic r:id="rId28"/>
      <p:boldItalic r:id="rId29"/>
    </p:embeddedFont>
    <p:embeddedFont>
      <p:font typeface="Century Gothic"/>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Lato-regular.fntdata"/><Relationship Id="rId25" Type="http://schemas.openxmlformats.org/officeDocument/2006/relationships/slide" Target="slides/slide21.xml"/><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enturyGothic-bold.fntdata"/><Relationship Id="rId30" Type="http://schemas.openxmlformats.org/officeDocument/2006/relationships/font" Target="fonts/CenturyGothic-regular.fntdata"/><Relationship Id="rId11" Type="http://schemas.openxmlformats.org/officeDocument/2006/relationships/slide" Target="slides/slide7.xml"/><Relationship Id="rId33" Type="http://schemas.openxmlformats.org/officeDocument/2006/relationships/font" Target="fonts/CenturyGothic-boldItalic.fntdata"/><Relationship Id="rId10" Type="http://schemas.openxmlformats.org/officeDocument/2006/relationships/slide" Target="slides/slide6.xml"/><Relationship Id="rId32" Type="http://schemas.openxmlformats.org/officeDocument/2006/relationships/font" Target="fonts/CenturyGothic-italic.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 name="Shape 39"/>
        <p:cNvGrpSpPr/>
        <p:nvPr/>
      </p:nvGrpSpPr>
      <p:grpSpPr>
        <a:xfrm>
          <a:off x="0" y="0"/>
          <a:ext cx="0" cy="0"/>
          <a:chOff x="0" y="0"/>
          <a:chExt cx="0" cy="0"/>
        </a:xfrm>
      </p:grpSpPr>
      <p:sp>
        <p:nvSpPr>
          <p:cNvPr id="40" name="Shape 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 name="Shape 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a:t>
            </a:r>
            <a:r>
              <a:rPr lang="en"/>
              <a:t>ind a pattern of our analysis</a:t>
            </a:r>
            <a:endParaRPr/>
          </a:p>
          <a:p>
            <a:pPr indent="0" lvl="0" marL="0">
              <a:spcBef>
                <a:spcPts val="0"/>
              </a:spcBef>
              <a:spcAft>
                <a:spcPts val="0"/>
              </a:spcAft>
              <a:buNone/>
            </a:pPr>
            <a:r>
              <a:rPr lang="en"/>
              <a:t>Reason why gameplay is here</a:t>
            </a:r>
            <a:endParaRPr/>
          </a:p>
          <a:p>
            <a:pPr indent="0" lvl="0" marL="0" rtl="0">
              <a:spcBef>
                <a:spcPts val="0"/>
              </a:spcBef>
              <a:spcAft>
                <a:spcPts val="0"/>
              </a:spcAft>
              <a:buNone/>
            </a:pPr>
            <a:r>
              <a:rPr lang="en"/>
              <a:t>Use chart shows the business implications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Shape 1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0" name="Shape 1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Pratik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 name="Shape 46"/>
        <p:cNvGrpSpPr/>
        <p:nvPr/>
      </p:nvGrpSpPr>
      <p:grpSpPr>
        <a:xfrm>
          <a:off x="0" y="0"/>
          <a:ext cx="0" cy="0"/>
          <a:chOff x="0" y="0"/>
          <a:chExt cx="0" cy="0"/>
        </a:xfrm>
      </p:grpSpPr>
      <p:sp>
        <p:nvSpPr>
          <p:cNvPr id="47" name="Shape 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8" name="Shape 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Yue</a:t>
            </a:r>
            <a:endParaRPr/>
          </a:p>
          <a:p>
            <a:pPr indent="0" lvl="0" marL="0" rtl="0">
              <a:spcBef>
                <a:spcPts val="0"/>
              </a:spcBef>
              <a:spcAft>
                <a:spcPts val="0"/>
              </a:spcAft>
              <a:buNone/>
            </a:pPr>
            <a:r>
              <a:rPr lang="en"/>
              <a:t>Correlation co</a:t>
            </a:r>
            <a:r>
              <a:rPr lang="en"/>
              <a:t>effi</a:t>
            </a:r>
            <a:r>
              <a:rPr lang="en"/>
              <a:t>between anger and other variables？</a:t>
            </a:r>
            <a:endParaRPr/>
          </a:p>
          <a:p>
            <a:pPr indent="0" lvl="0" marL="0" rtl="0">
              <a:spcBef>
                <a:spcPts val="0"/>
              </a:spcBef>
              <a:spcAft>
                <a:spcPts val="0"/>
              </a:spcAft>
              <a:buNone/>
            </a:pPr>
            <a:r>
              <a:rPr lang="en"/>
              <a:t>Project manager</a:t>
            </a:r>
            <a:endParaRPr/>
          </a:p>
          <a:p>
            <a:pPr indent="0" lvl="0" marL="0" rtl="0">
              <a:spcBef>
                <a:spcPts val="0"/>
              </a:spcBef>
              <a:spcAft>
                <a:spcPts val="0"/>
              </a:spcAft>
              <a:buNone/>
            </a:pPr>
            <a:r>
              <a:rPr lang="en"/>
              <a:t>Data scientist</a:t>
            </a:r>
            <a:endParaRPr/>
          </a:p>
          <a:p>
            <a:pPr indent="0" lvl="0" marL="0" rtl="0">
              <a:spcBef>
                <a:spcPts val="0"/>
              </a:spcBef>
              <a:spcAft>
                <a:spcPts val="0"/>
              </a:spcAft>
              <a:buNone/>
            </a:pPr>
            <a:r>
              <a:rPr lang="en"/>
              <a:t>Data analyst</a:t>
            </a:r>
            <a:endParaRPr/>
          </a:p>
          <a:p>
            <a:pPr indent="0" lvl="0" marL="0" rtl="0">
              <a:spcBef>
                <a:spcPts val="0"/>
              </a:spcBef>
              <a:spcAft>
                <a:spcPts val="0"/>
              </a:spcAft>
              <a:buNone/>
            </a:pPr>
            <a:r>
              <a:rPr lang="en">
                <a:solidFill>
                  <a:schemeClr val="dk1"/>
                </a:solidFill>
              </a:rPr>
              <a:t>business analyst</a:t>
            </a:r>
            <a:endParaRPr/>
          </a:p>
          <a:p>
            <a:pPr indent="0" lvl="0" marL="0" rt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Shape 17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9" name="Shape 17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Pratik</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Shape 1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5" name="Shape 1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 name="Shape 52"/>
        <p:cNvGrpSpPr/>
        <p:nvPr/>
      </p:nvGrpSpPr>
      <p:grpSpPr>
        <a:xfrm>
          <a:off x="0" y="0"/>
          <a:ext cx="0" cy="0"/>
          <a:chOff x="0" y="0"/>
          <a:chExt cx="0" cy="0"/>
        </a:xfrm>
      </p:grpSpPr>
      <p:sp>
        <p:nvSpPr>
          <p:cNvPr id="53" name="Shape 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4" name="Shape 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Yue</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t/>
            </a:r>
            <a:endParaRPr/>
          </a:p>
          <a:p>
            <a:pPr indent="0" lvl="0" marL="0" rtl="0">
              <a:spcBef>
                <a:spcPts val="0"/>
              </a:spcBef>
              <a:spcAft>
                <a:spcPts val="0"/>
              </a:spcAft>
              <a:buNone/>
            </a:pPr>
            <a:r>
              <a:rPr lang="en"/>
              <a:t>T20 corruption: 2007-2008</a:t>
            </a:r>
            <a:endParaRPr/>
          </a:p>
          <a:p>
            <a:pPr indent="0" lvl="0" marL="0" rtl="0">
              <a:spcBef>
                <a:spcPts val="0"/>
              </a:spcBef>
              <a:spcAft>
                <a:spcPts val="0"/>
              </a:spcAft>
              <a:buNone/>
            </a:pPr>
            <a:r>
              <a:rPr lang="en"/>
              <a:t>Formation of CSM: 2008</a:t>
            </a:r>
            <a:endParaRPr/>
          </a:p>
          <a:p>
            <a:pPr indent="0" lvl="0" marL="0" rtl="0">
              <a:spcBef>
                <a:spcPts val="0"/>
              </a:spcBef>
              <a:spcAft>
                <a:spcPts val="0"/>
              </a:spcAft>
              <a:buNone/>
            </a:pPr>
            <a:r>
              <a:rPr lang="en"/>
              <a:t>Incarna crisis: 2011</a:t>
            </a:r>
            <a:endParaRPr/>
          </a:p>
          <a:p>
            <a:pPr indent="0" lvl="0" marL="0" rtl="0">
              <a:spcBef>
                <a:spcPts val="0"/>
              </a:spcBef>
              <a:spcAft>
                <a:spcPts val="0"/>
              </a:spcAft>
              <a:buNone/>
            </a:pPr>
            <a:r>
              <a:rPr lang="en"/>
              <a:t>Modified voting system: 2012-2014</a:t>
            </a:r>
            <a:endParaRPr/>
          </a:p>
          <a:p>
            <a:pPr indent="0" lvl="0" marL="0" rtl="0">
              <a:spcBef>
                <a:spcPts val="0"/>
              </a:spcBef>
              <a:spcAft>
                <a:spcPts val="0"/>
              </a:spcAft>
              <a:buNone/>
            </a:pPr>
            <a:r>
              <a:rPr lang="en"/>
              <a:t>NDA leaks: 2015</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Yue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Add reward scale which might show a really interesting influence on anger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Shape 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9" name="Shape 9"/>
        <p:cNvGrpSpPr/>
        <p:nvPr/>
      </p:nvGrpSpPr>
      <p:grpSpPr>
        <a:xfrm>
          <a:off x="0" y="0"/>
          <a:ext cx="0" cy="0"/>
          <a:chOff x="0" y="0"/>
          <a:chExt cx="0" cy="0"/>
        </a:xfrm>
      </p:grpSpPr>
      <p:sp>
        <p:nvSpPr>
          <p:cNvPr id="10" name="Shape 10"/>
          <p:cNvSpPr txBox="1"/>
          <p:nvPr>
            <p:ph type="title"/>
          </p:nvPr>
        </p:nvSpPr>
        <p:spPr>
          <a:xfrm>
            <a:off x="311700" y="445025"/>
            <a:ext cx="8520600" cy="572700"/>
          </a:xfrm>
          <a:prstGeom prst="rect">
            <a:avLst/>
          </a:prstGeom>
          <a:noFill/>
          <a:ln>
            <a:noFill/>
          </a:ln>
        </p:spPr>
        <p:txBody>
          <a:bodyPr anchorCtr="0" anchor="t" bIns="68575" lIns="68575" spcFirstLastPara="1" rIns="68575" wrap="square" tIns="68575"/>
          <a:lstStyle>
            <a:lvl1pPr lvl="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11" name="Shape 11"/>
          <p:cNvSpPr txBox="1"/>
          <p:nvPr>
            <p:ph idx="1" type="body"/>
          </p:nvPr>
        </p:nvSpPr>
        <p:spPr>
          <a:xfrm>
            <a:off x="311700" y="1152475"/>
            <a:ext cx="8520600" cy="3416400"/>
          </a:xfrm>
          <a:prstGeom prst="rect">
            <a:avLst/>
          </a:prstGeom>
          <a:noFill/>
          <a:ln>
            <a:noFill/>
          </a:ln>
        </p:spPr>
        <p:txBody>
          <a:bodyPr anchorCtr="0" anchor="t" bIns="68575" lIns="68575" spcFirstLastPara="1" rIns="68575" wrap="square" tIns="68575"/>
          <a:lstStyle>
            <a:lvl1pPr indent="-228600" lvl="0" marL="457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12" name="Shape 12"/>
          <p:cNvSpPr txBox="1"/>
          <p:nvPr>
            <p:ph idx="12" type="sldNum"/>
          </p:nvPr>
        </p:nvSpPr>
        <p:spPr>
          <a:xfrm>
            <a:off x="8472458" y="4663217"/>
            <a:ext cx="548700" cy="393600"/>
          </a:xfrm>
          <a:prstGeom prst="rect">
            <a:avLst/>
          </a:prstGeom>
          <a:noFill/>
          <a:ln>
            <a:noFill/>
          </a:ln>
        </p:spPr>
        <p:txBody>
          <a:bodyPr anchorCtr="0" anchor="ctr" bIns="68575" lIns="68575" spcFirstLastPara="1" rIns="68575" wrap="square" tIns="68575">
            <a:noAutofit/>
          </a:bodyPr>
          <a:lstStyle>
            <a:lvl1pPr indent="0" lvl="0"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1pPr>
            <a:lvl2pPr indent="0" lvl="1"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2pPr>
            <a:lvl3pPr indent="0" lvl="2"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3pPr>
            <a:lvl4pPr indent="0" lvl="3"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4pPr>
            <a:lvl5pPr indent="0" lvl="4"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5pPr>
            <a:lvl6pPr indent="0" lvl="5"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6pPr>
            <a:lvl7pPr indent="0" lvl="6"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7pPr>
            <a:lvl8pPr indent="0" lvl="7"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8pPr>
            <a:lvl9pPr indent="0" lvl="8" marL="0" marR="0" rtl="0" algn="l">
              <a:spcBef>
                <a:spcPts val="0"/>
              </a:spcBef>
              <a:buClr>
                <a:schemeClr val="dk1"/>
              </a:buClr>
              <a:buSzPts val="1400"/>
              <a:buFont typeface="Arial"/>
              <a:buNone/>
              <a:defRPr b="0" i="0" sz="1400" u="none" cap="none" strike="noStrike">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head w/ No Bullets">
  <p:cSld name="Subhead w/ No Bullets">
    <p:spTree>
      <p:nvGrpSpPr>
        <p:cNvPr id="13" name="Shape 13"/>
        <p:cNvGrpSpPr/>
        <p:nvPr/>
      </p:nvGrpSpPr>
      <p:grpSpPr>
        <a:xfrm>
          <a:off x="0" y="0"/>
          <a:ext cx="0" cy="0"/>
          <a:chOff x="0" y="0"/>
          <a:chExt cx="0" cy="0"/>
        </a:xfrm>
      </p:grpSpPr>
      <p:sp>
        <p:nvSpPr>
          <p:cNvPr id="14" name="Shape 14"/>
          <p:cNvSpPr txBox="1"/>
          <p:nvPr>
            <p:ph type="title"/>
          </p:nvPr>
        </p:nvSpPr>
        <p:spPr>
          <a:xfrm>
            <a:off x="227012" y="205978"/>
            <a:ext cx="7923600" cy="857400"/>
          </a:xfrm>
          <a:prstGeom prst="rect">
            <a:avLst/>
          </a:prstGeom>
          <a:noFill/>
          <a:ln>
            <a:noFill/>
          </a:ln>
        </p:spPr>
        <p:txBody>
          <a:bodyPr anchorCtr="0" anchor="t" bIns="68575" lIns="68575" spcFirstLastPara="1" rIns="68575" wrap="square" tIns="68575"/>
          <a:lstStyle>
            <a:lvl1pPr lvl="0" marR="0" rtl="0" algn="l">
              <a:lnSpc>
                <a:spcPct val="100000"/>
              </a:lnSpc>
              <a:spcBef>
                <a:spcPts val="0"/>
              </a:spcBef>
              <a:spcAft>
                <a:spcPts val="0"/>
              </a:spcAft>
              <a:buClr>
                <a:schemeClr val="dk1"/>
              </a:buClr>
              <a:buSzPts val="2600"/>
              <a:buFont typeface="Century Gothic"/>
              <a:buNone/>
              <a:defRPr b="1" i="0" sz="2600" u="none" cap="none" strike="noStrike">
                <a:solidFill>
                  <a:schemeClr val="dk1"/>
                </a:solidFill>
                <a:latin typeface="Century Gothic"/>
                <a:ea typeface="Century Gothic"/>
                <a:cs typeface="Century Gothic"/>
                <a:sym typeface="Century Gothic"/>
              </a:defRPr>
            </a:lvl1pPr>
            <a:lvl2pPr lvl="1" rtl="0">
              <a:spcBef>
                <a:spcPts val="0"/>
              </a:spcBef>
              <a:spcAft>
                <a:spcPts val="0"/>
              </a:spcAft>
              <a:buSzPts val="1400"/>
              <a:buFont typeface="Arial"/>
              <a:buNone/>
              <a:defRPr sz="1400"/>
            </a:lvl2pPr>
            <a:lvl3pPr lvl="2" rtl="0">
              <a:spcBef>
                <a:spcPts val="0"/>
              </a:spcBef>
              <a:spcAft>
                <a:spcPts val="0"/>
              </a:spcAft>
              <a:buSzPts val="1400"/>
              <a:buFont typeface="Arial"/>
              <a:buNone/>
              <a:defRPr sz="1400"/>
            </a:lvl3pPr>
            <a:lvl4pPr lvl="3" rtl="0">
              <a:spcBef>
                <a:spcPts val="0"/>
              </a:spcBef>
              <a:spcAft>
                <a:spcPts val="0"/>
              </a:spcAft>
              <a:buSzPts val="1400"/>
              <a:buFont typeface="Arial"/>
              <a:buNone/>
              <a:defRPr sz="1400"/>
            </a:lvl4pPr>
            <a:lvl5pPr lvl="4" rtl="0">
              <a:spcBef>
                <a:spcPts val="0"/>
              </a:spcBef>
              <a:spcAft>
                <a:spcPts val="0"/>
              </a:spcAft>
              <a:buSzPts val="1400"/>
              <a:buFont typeface="Arial"/>
              <a:buNone/>
              <a:defRPr sz="1400"/>
            </a:lvl5pPr>
            <a:lvl6pPr lvl="5" rtl="0">
              <a:spcBef>
                <a:spcPts val="0"/>
              </a:spcBef>
              <a:spcAft>
                <a:spcPts val="0"/>
              </a:spcAft>
              <a:buSzPts val="1400"/>
              <a:buFont typeface="Arial"/>
              <a:buNone/>
              <a:defRPr sz="1400"/>
            </a:lvl6pPr>
            <a:lvl7pPr lvl="6" rtl="0">
              <a:spcBef>
                <a:spcPts val="0"/>
              </a:spcBef>
              <a:spcAft>
                <a:spcPts val="0"/>
              </a:spcAft>
              <a:buSzPts val="1400"/>
              <a:buFont typeface="Arial"/>
              <a:buNone/>
              <a:defRPr sz="1400"/>
            </a:lvl7pPr>
            <a:lvl8pPr lvl="7" rtl="0">
              <a:spcBef>
                <a:spcPts val="0"/>
              </a:spcBef>
              <a:spcAft>
                <a:spcPts val="0"/>
              </a:spcAft>
              <a:buSzPts val="1400"/>
              <a:buFont typeface="Arial"/>
              <a:buNone/>
              <a:defRPr sz="1400"/>
            </a:lvl8pPr>
            <a:lvl9pPr lvl="8" rtl="0">
              <a:spcBef>
                <a:spcPts val="0"/>
              </a:spcBef>
              <a:spcAft>
                <a:spcPts val="0"/>
              </a:spcAft>
              <a:buSzPts val="1400"/>
              <a:buFont typeface="Arial"/>
              <a:buNone/>
              <a:defRPr sz="1400"/>
            </a:lvl9pPr>
          </a:lstStyle>
          <a:p/>
        </p:txBody>
      </p:sp>
      <p:sp>
        <p:nvSpPr>
          <p:cNvPr id="15" name="Shape 15"/>
          <p:cNvSpPr txBox="1"/>
          <p:nvPr>
            <p:ph idx="1" type="body"/>
          </p:nvPr>
        </p:nvSpPr>
        <p:spPr>
          <a:xfrm>
            <a:off x="227012" y="1189365"/>
            <a:ext cx="8691600" cy="603600"/>
          </a:xfrm>
          <a:prstGeom prst="rect">
            <a:avLst/>
          </a:prstGeom>
          <a:noFill/>
          <a:ln>
            <a:noFill/>
          </a:ln>
        </p:spPr>
        <p:txBody>
          <a:bodyPr anchorCtr="0" anchor="ctr" bIns="68575" lIns="68575" spcFirstLastPara="1" rIns="68575" wrap="square" tIns="68575"/>
          <a:lstStyle>
            <a:lvl1pPr indent="-342900" lvl="0" marL="457200" marR="0" rtl="0" algn="l">
              <a:lnSpc>
                <a:spcPct val="100000"/>
              </a:lnSpc>
              <a:spcBef>
                <a:spcPts val="400"/>
              </a:spcBef>
              <a:spcAft>
                <a:spcPts val="0"/>
              </a:spcAft>
              <a:buClr>
                <a:schemeClr val="dk1"/>
              </a:buClr>
              <a:buSzPts val="1800"/>
              <a:buFont typeface="Arial"/>
              <a:buChar char="●"/>
              <a:defRPr b="0" i="0" sz="1800" u="none" cap="none" strike="noStrike">
                <a:solidFill>
                  <a:schemeClr val="dk1"/>
                </a:solidFill>
                <a:latin typeface="Century Gothic"/>
                <a:ea typeface="Century Gothic"/>
                <a:cs typeface="Century Gothic"/>
                <a:sym typeface="Century Gothic"/>
              </a:defRPr>
            </a:lvl1pPr>
            <a:lvl2pPr indent="-336550" lvl="1" marL="914400" marR="0" rtl="0" algn="l">
              <a:lnSpc>
                <a:spcPct val="100000"/>
              </a:lnSpc>
              <a:spcBef>
                <a:spcPts val="300"/>
              </a:spcBef>
              <a:spcAft>
                <a:spcPts val="0"/>
              </a:spcAft>
              <a:buClr>
                <a:schemeClr val="dk1"/>
              </a:buClr>
              <a:buSzPts val="1700"/>
              <a:buFont typeface="Arial"/>
              <a:buChar char="–"/>
              <a:defRPr b="0" i="0" sz="1700" u="none" cap="none" strike="noStrike">
                <a:solidFill>
                  <a:schemeClr val="dk1"/>
                </a:solidFill>
                <a:latin typeface="Century Gothic"/>
                <a:ea typeface="Century Gothic"/>
                <a:cs typeface="Century Gothic"/>
                <a:sym typeface="Century Gothic"/>
              </a:defRPr>
            </a:lvl2pPr>
            <a:lvl3pPr indent="-355600" lvl="2" marL="1371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entury Gothic"/>
                <a:ea typeface="Century Gothic"/>
                <a:cs typeface="Century Gothic"/>
                <a:sym typeface="Century Gothic"/>
              </a:defRPr>
            </a:lvl5pPr>
            <a:lvl6pPr indent="-323850" lvl="5" marL="27432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16" name="Shape 16"/>
          <p:cNvSpPr txBox="1"/>
          <p:nvPr>
            <p:ph idx="12" type="sldNum"/>
          </p:nvPr>
        </p:nvSpPr>
        <p:spPr>
          <a:xfrm>
            <a:off x="8708567" y="4897387"/>
            <a:ext cx="370200" cy="164400"/>
          </a:xfrm>
          <a:prstGeom prst="rect">
            <a:avLst/>
          </a:prstGeom>
          <a:noFill/>
          <a:ln>
            <a:noFill/>
          </a:ln>
        </p:spPr>
        <p:txBody>
          <a:bodyPr anchorCtr="0" anchor="t" bIns="34275" lIns="68575" spcFirstLastPara="1" rIns="68575" wrap="square" tIns="34275">
            <a:noAutofit/>
          </a:bodyPr>
          <a:lstStyle>
            <a:lvl1pPr indent="0" lvl="0"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1pPr>
            <a:lvl2pPr indent="0" lvl="1"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2pPr>
            <a:lvl3pPr indent="0" lvl="2"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3pPr>
            <a:lvl4pPr indent="0" lvl="3"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4pPr>
            <a:lvl5pPr indent="0" lvl="4"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5pPr>
            <a:lvl6pPr indent="0" lvl="5"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6pPr>
            <a:lvl7pPr indent="0" lvl="6"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7pPr>
            <a:lvl8pPr indent="0" lvl="7"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8pPr>
            <a:lvl9pPr indent="0" lvl="8"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
              <a:t>‹#›</a:t>
            </a:fld>
            <a:endParaRPr/>
          </a:p>
        </p:txBody>
      </p:sp>
      <p:sp>
        <p:nvSpPr>
          <p:cNvPr id="17" name="Shape 17"/>
          <p:cNvSpPr txBox="1"/>
          <p:nvPr>
            <p:ph idx="2" type="body"/>
          </p:nvPr>
        </p:nvSpPr>
        <p:spPr>
          <a:xfrm>
            <a:off x="227012" y="1930211"/>
            <a:ext cx="8691600" cy="2657400"/>
          </a:xfrm>
          <a:prstGeom prst="rect">
            <a:avLst/>
          </a:prstGeom>
          <a:noFill/>
          <a:ln>
            <a:noFill/>
          </a:ln>
        </p:spPr>
        <p:txBody>
          <a:bodyPr anchorCtr="0" anchor="t" bIns="68575" lIns="68575" spcFirstLastPara="1" rIns="68575" wrap="square" tIns="68575"/>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1pPr>
            <a:lvl2pPr indent="-304800" lvl="1" marL="914400" marR="0" rtl="0" algn="l">
              <a:lnSpc>
                <a:spcPct val="100000"/>
              </a:lnSpc>
              <a:spcBef>
                <a:spcPts val="900"/>
              </a:spcBef>
              <a:spcAft>
                <a:spcPts val="0"/>
              </a:spcAft>
              <a:buClr>
                <a:schemeClr val="dk1"/>
              </a:buClr>
              <a:buSzPts val="1200"/>
              <a:buFont typeface="Arial"/>
              <a:buChar char="•"/>
              <a:defRPr b="0" i="0" sz="1200" u="none" cap="none" strike="noStrike">
                <a:solidFill>
                  <a:schemeClr val="dk1"/>
                </a:solidFill>
                <a:latin typeface="Century Gothic"/>
                <a:ea typeface="Century Gothic"/>
                <a:cs typeface="Century Gothic"/>
                <a:sym typeface="Century Gothic"/>
              </a:defRPr>
            </a:lvl2pPr>
            <a:lvl3pPr indent="-298450" lvl="2" marL="1371600" marR="0" rtl="0" algn="l">
              <a:lnSpc>
                <a:spcPct val="100000"/>
              </a:lnSpc>
              <a:spcBef>
                <a:spcPts val="900"/>
              </a:spcBef>
              <a:spcAft>
                <a:spcPts val="0"/>
              </a:spcAft>
              <a:buClr>
                <a:schemeClr val="dk1"/>
              </a:buClr>
              <a:buSzPts val="1100"/>
              <a:buFont typeface="Arial"/>
              <a:buChar char="•"/>
              <a:defRPr b="0" i="0" sz="1100" u="none" cap="none" strike="noStrike">
                <a:solidFill>
                  <a:schemeClr val="dk1"/>
                </a:solidFill>
                <a:latin typeface="Century Gothic"/>
                <a:ea typeface="Century Gothic"/>
                <a:cs typeface="Century Gothic"/>
                <a:sym typeface="Century Gothic"/>
              </a:defRPr>
            </a:lvl3pPr>
            <a:lvl4pPr indent="-285750" lvl="3" marL="1828800" marR="0" rtl="0" algn="l">
              <a:lnSpc>
                <a:spcPct val="100000"/>
              </a:lnSpc>
              <a:spcBef>
                <a:spcPts val="900"/>
              </a:spcBef>
              <a:spcAft>
                <a:spcPts val="0"/>
              </a:spcAft>
              <a:buClr>
                <a:schemeClr val="dk1"/>
              </a:buClr>
              <a:buSzPts val="900"/>
              <a:buFont typeface="Arial"/>
              <a:buChar char="•"/>
              <a:defRPr b="0" i="0" sz="900" u="none" cap="none" strike="noStrike">
                <a:solidFill>
                  <a:schemeClr val="dk1"/>
                </a:solidFill>
                <a:latin typeface="Century Gothic"/>
                <a:ea typeface="Century Gothic"/>
                <a:cs typeface="Century Gothic"/>
                <a:sym typeface="Century Gothic"/>
              </a:defRPr>
            </a:lvl4pPr>
            <a:lvl5pPr indent="-273050" lvl="4" marL="2286000" marR="0" rtl="0" algn="l">
              <a:lnSpc>
                <a:spcPct val="100000"/>
              </a:lnSpc>
              <a:spcBef>
                <a:spcPts val="900"/>
              </a:spcBef>
              <a:spcAft>
                <a:spcPts val="0"/>
              </a:spcAft>
              <a:buClr>
                <a:schemeClr val="dk1"/>
              </a:buClr>
              <a:buSzPts val="700"/>
              <a:buFont typeface="Arial"/>
              <a:buChar char="•"/>
              <a:defRPr b="0" i="0" sz="800" u="none" cap="none" strike="noStrike">
                <a:solidFill>
                  <a:schemeClr val="dk1"/>
                </a:solidFill>
                <a:latin typeface="Century Gothic"/>
                <a:ea typeface="Century Gothic"/>
                <a:cs typeface="Century Gothic"/>
                <a:sym typeface="Century Gothic"/>
              </a:defRPr>
            </a:lvl5pPr>
            <a:lvl6pPr indent="-323850" lvl="5" marL="2743200" marR="0" rtl="0" algn="l">
              <a:lnSpc>
                <a:spcPct val="100000"/>
              </a:lnSpc>
              <a:spcBef>
                <a:spcPts val="9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no Subhead">
  <p:cSld name="Title with no Subhead">
    <p:spTree>
      <p:nvGrpSpPr>
        <p:cNvPr id="18" name="Shape 18"/>
        <p:cNvGrpSpPr/>
        <p:nvPr/>
      </p:nvGrpSpPr>
      <p:grpSpPr>
        <a:xfrm>
          <a:off x="0" y="0"/>
          <a:ext cx="0" cy="0"/>
          <a:chOff x="0" y="0"/>
          <a:chExt cx="0" cy="0"/>
        </a:xfrm>
      </p:grpSpPr>
      <p:sp>
        <p:nvSpPr>
          <p:cNvPr id="19" name="Shape 19"/>
          <p:cNvSpPr txBox="1"/>
          <p:nvPr>
            <p:ph idx="1" type="body"/>
          </p:nvPr>
        </p:nvSpPr>
        <p:spPr>
          <a:xfrm>
            <a:off x="227012" y="1188143"/>
            <a:ext cx="8682300" cy="3383700"/>
          </a:xfrm>
          <a:prstGeom prst="rect">
            <a:avLst/>
          </a:prstGeom>
          <a:noFill/>
          <a:ln>
            <a:noFill/>
          </a:ln>
        </p:spPr>
        <p:txBody>
          <a:bodyPr anchorCtr="0" anchor="t" bIns="68575" lIns="68575" spcFirstLastPara="1" rIns="68575" wrap="square" tIns="68575"/>
          <a:lstStyle>
            <a:lvl1pPr indent="-317500" lvl="0" marL="457200" marR="0" rtl="0" algn="l">
              <a:lnSpc>
                <a:spcPct val="100000"/>
              </a:lnSpc>
              <a:spcBef>
                <a:spcPts val="0"/>
              </a:spcBef>
              <a:spcAft>
                <a:spcPts val="0"/>
              </a:spcAft>
              <a:buClr>
                <a:schemeClr val="dk1"/>
              </a:buClr>
              <a:buSzPts val="1400"/>
              <a:buFont typeface="Arial"/>
              <a:buChar char="●"/>
              <a:defRPr b="0" i="0" sz="1400" u="none" cap="none" strike="noStrike">
                <a:solidFill>
                  <a:schemeClr val="dk1"/>
                </a:solidFill>
                <a:latin typeface="Century Gothic"/>
                <a:ea typeface="Century Gothic"/>
                <a:cs typeface="Century Gothic"/>
                <a:sym typeface="Century Gothic"/>
              </a:defRPr>
            </a:lvl1pPr>
            <a:lvl2pPr indent="-304800" lvl="1" marL="914400" marR="0" rtl="0" algn="l">
              <a:lnSpc>
                <a:spcPct val="100000"/>
              </a:lnSpc>
              <a:spcBef>
                <a:spcPts val="900"/>
              </a:spcBef>
              <a:spcAft>
                <a:spcPts val="0"/>
              </a:spcAft>
              <a:buClr>
                <a:schemeClr val="dk1"/>
              </a:buClr>
              <a:buSzPts val="1200"/>
              <a:buFont typeface="Arial"/>
              <a:buChar char="○"/>
              <a:defRPr b="0" i="0" sz="1200" u="none" cap="none" strike="noStrike">
                <a:solidFill>
                  <a:schemeClr val="dk1"/>
                </a:solidFill>
                <a:latin typeface="Century Gothic"/>
                <a:ea typeface="Century Gothic"/>
                <a:cs typeface="Century Gothic"/>
                <a:sym typeface="Century Gothic"/>
              </a:defRPr>
            </a:lvl2pPr>
            <a:lvl3pPr indent="-298450" lvl="2" marL="1371600" marR="0" rtl="0" algn="l">
              <a:lnSpc>
                <a:spcPct val="100000"/>
              </a:lnSpc>
              <a:spcBef>
                <a:spcPts val="900"/>
              </a:spcBef>
              <a:spcAft>
                <a:spcPts val="0"/>
              </a:spcAft>
              <a:buClr>
                <a:schemeClr val="dk1"/>
              </a:buClr>
              <a:buSzPts val="1100"/>
              <a:buFont typeface="Arial"/>
              <a:buChar char="■"/>
              <a:defRPr b="0" i="0" sz="1100" u="none" cap="none" strike="noStrike">
                <a:solidFill>
                  <a:schemeClr val="dk1"/>
                </a:solidFill>
                <a:latin typeface="Century Gothic"/>
                <a:ea typeface="Century Gothic"/>
                <a:cs typeface="Century Gothic"/>
                <a:sym typeface="Century Gothic"/>
              </a:defRPr>
            </a:lvl3pPr>
            <a:lvl4pPr indent="-285750" lvl="3" marL="1828800" marR="0" rtl="0" algn="l">
              <a:lnSpc>
                <a:spcPct val="100000"/>
              </a:lnSpc>
              <a:spcBef>
                <a:spcPts val="900"/>
              </a:spcBef>
              <a:spcAft>
                <a:spcPts val="0"/>
              </a:spcAft>
              <a:buClr>
                <a:schemeClr val="dk1"/>
              </a:buClr>
              <a:buSzPts val="900"/>
              <a:buFont typeface="Arial"/>
              <a:buChar char="●"/>
              <a:defRPr b="0" i="0" sz="900" u="none" cap="none" strike="noStrike">
                <a:solidFill>
                  <a:schemeClr val="dk1"/>
                </a:solidFill>
                <a:latin typeface="Century Gothic"/>
                <a:ea typeface="Century Gothic"/>
                <a:cs typeface="Century Gothic"/>
                <a:sym typeface="Century Gothic"/>
              </a:defRPr>
            </a:lvl4pPr>
            <a:lvl5pPr indent="-279400" lvl="4" marL="2286000" marR="0" rtl="0" algn="l">
              <a:lnSpc>
                <a:spcPct val="100000"/>
              </a:lnSpc>
              <a:spcBef>
                <a:spcPts val="900"/>
              </a:spcBef>
              <a:spcAft>
                <a:spcPts val="0"/>
              </a:spcAft>
              <a:buClr>
                <a:schemeClr val="dk1"/>
              </a:buClr>
              <a:buSzPts val="800"/>
              <a:buFont typeface="Arial"/>
              <a:buChar char="○"/>
              <a:defRPr b="0" i="0" sz="800" u="none" cap="none" strike="noStrike">
                <a:solidFill>
                  <a:schemeClr val="dk1"/>
                </a:solidFill>
                <a:latin typeface="Century Gothic"/>
                <a:ea typeface="Century Gothic"/>
                <a:cs typeface="Century Gothic"/>
                <a:sym typeface="Century Gothic"/>
              </a:defRPr>
            </a:lvl5pPr>
            <a:lvl6pPr indent="-323850" lvl="5" marL="2743200" marR="0" rtl="0" algn="l">
              <a:lnSpc>
                <a:spcPct val="100000"/>
              </a:lnSpc>
              <a:spcBef>
                <a:spcPts val="9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6pPr>
            <a:lvl7pPr indent="-323850" lvl="6" marL="32004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7pPr>
            <a:lvl8pPr indent="-323850" lvl="7" marL="36576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8pPr>
            <a:lvl9pPr indent="-323850" lvl="8" marL="4114800" marR="0" rtl="0" algn="l">
              <a:lnSpc>
                <a:spcPct val="100000"/>
              </a:lnSpc>
              <a:spcBef>
                <a:spcPts val="3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9pPr>
          </a:lstStyle>
          <a:p/>
        </p:txBody>
      </p:sp>
      <p:sp>
        <p:nvSpPr>
          <p:cNvPr id="20" name="Shape 20"/>
          <p:cNvSpPr txBox="1"/>
          <p:nvPr>
            <p:ph type="title"/>
          </p:nvPr>
        </p:nvSpPr>
        <p:spPr>
          <a:xfrm>
            <a:off x="227012" y="205978"/>
            <a:ext cx="7923600" cy="857400"/>
          </a:xfrm>
          <a:prstGeom prst="rect">
            <a:avLst/>
          </a:prstGeom>
          <a:noFill/>
          <a:ln>
            <a:noFill/>
          </a:ln>
        </p:spPr>
        <p:txBody>
          <a:bodyPr anchorCtr="0" anchor="t" bIns="68575" lIns="68575" spcFirstLastPara="1" rIns="68575" wrap="square" tIns="68575"/>
          <a:lstStyle>
            <a:lvl1pPr lvl="0" marR="0" rtl="0" algn="l">
              <a:lnSpc>
                <a:spcPct val="100000"/>
              </a:lnSpc>
              <a:spcBef>
                <a:spcPts val="0"/>
              </a:spcBef>
              <a:spcAft>
                <a:spcPts val="0"/>
              </a:spcAft>
              <a:buClr>
                <a:schemeClr val="dk1"/>
              </a:buClr>
              <a:buSzPts val="2600"/>
              <a:buFont typeface="Century Gothic"/>
              <a:buNone/>
              <a:defRPr b="1" i="0" sz="2600" u="none" cap="none" strike="noStrike">
                <a:solidFill>
                  <a:schemeClr val="dk1"/>
                </a:solidFill>
                <a:latin typeface="Century Gothic"/>
                <a:ea typeface="Century Gothic"/>
                <a:cs typeface="Century Gothic"/>
                <a:sym typeface="Century Gothic"/>
              </a:defRPr>
            </a:lvl1pPr>
            <a:lvl2pPr lvl="1" rtl="0">
              <a:spcBef>
                <a:spcPts val="0"/>
              </a:spcBef>
              <a:spcAft>
                <a:spcPts val="0"/>
              </a:spcAft>
              <a:buSzPts val="1400"/>
              <a:buFont typeface="Arial"/>
              <a:buNone/>
              <a:defRPr sz="1400"/>
            </a:lvl2pPr>
            <a:lvl3pPr lvl="2" rtl="0">
              <a:spcBef>
                <a:spcPts val="0"/>
              </a:spcBef>
              <a:spcAft>
                <a:spcPts val="0"/>
              </a:spcAft>
              <a:buSzPts val="1400"/>
              <a:buFont typeface="Arial"/>
              <a:buNone/>
              <a:defRPr sz="1400"/>
            </a:lvl3pPr>
            <a:lvl4pPr lvl="3" rtl="0">
              <a:spcBef>
                <a:spcPts val="0"/>
              </a:spcBef>
              <a:spcAft>
                <a:spcPts val="0"/>
              </a:spcAft>
              <a:buSzPts val="1400"/>
              <a:buFont typeface="Arial"/>
              <a:buNone/>
              <a:defRPr sz="1400"/>
            </a:lvl4pPr>
            <a:lvl5pPr lvl="4" rtl="0">
              <a:spcBef>
                <a:spcPts val="0"/>
              </a:spcBef>
              <a:spcAft>
                <a:spcPts val="0"/>
              </a:spcAft>
              <a:buSzPts val="1400"/>
              <a:buFont typeface="Arial"/>
              <a:buNone/>
              <a:defRPr sz="1400"/>
            </a:lvl5pPr>
            <a:lvl6pPr lvl="5" rtl="0">
              <a:spcBef>
                <a:spcPts val="0"/>
              </a:spcBef>
              <a:spcAft>
                <a:spcPts val="0"/>
              </a:spcAft>
              <a:buSzPts val="1400"/>
              <a:buFont typeface="Arial"/>
              <a:buNone/>
              <a:defRPr sz="1400"/>
            </a:lvl6pPr>
            <a:lvl7pPr lvl="6" rtl="0">
              <a:spcBef>
                <a:spcPts val="0"/>
              </a:spcBef>
              <a:spcAft>
                <a:spcPts val="0"/>
              </a:spcAft>
              <a:buSzPts val="1400"/>
              <a:buFont typeface="Arial"/>
              <a:buNone/>
              <a:defRPr sz="1400"/>
            </a:lvl7pPr>
            <a:lvl8pPr lvl="7" rtl="0">
              <a:spcBef>
                <a:spcPts val="0"/>
              </a:spcBef>
              <a:spcAft>
                <a:spcPts val="0"/>
              </a:spcAft>
              <a:buSzPts val="1400"/>
              <a:buFont typeface="Arial"/>
              <a:buNone/>
              <a:defRPr sz="1400"/>
            </a:lvl8pPr>
            <a:lvl9pPr lvl="8" rtl="0">
              <a:spcBef>
                <a:spcPts val="0"/>
              </a:spcBef>
              <a:spcAft>
                <a:spcPts val="0"/>
              </a:spcAft>
              <a:buSzPts val="1400"/>
              <a:buFont typeface="Arial"/>
              <a:buNone/>
              <a:defRPr sz="1400"/>
            </a:lvl9pPr>
          </a:lstStyle>
          <a:p/>
        </p:txBody>
      </p:sp>
      <p:sp>
        <p:nvSpPr>
          <p:cNvPr id="21" name="Shape 21"/>
          <p:cNvSpPr txBox="1"/>
          <p:nvPr>
            <p:ph idx="12" type="sldNum"/>
          </p:nvPr>
        </p:nvSpPr>
        <p:spPr>
          <a:xfrm>
            <a:off x="8708567" y="4897387"/>
            <a:ext cx="370200" cy="164400"/>
          </a:xfrm>
          <a:prstGeom prst="rect">
            <a:avLst/>
          </a:prstGeom>
          <a:noFill/>
          <a:ln>
            <a:noFill/>
          </a:ln>
        </p:spPr>
        <p:txBody>
          <a:bodyPr anchorCtr="0" anchor="t" bIns="34275" lIns="68575" spcFirstLastPara="1" rIns="68575" wrap="square" tIns="34275">
            <a:noAutofit/>
          </a:bodyPr>
          <a:lstStyle>
            <a:lvl1pPr indent="0" lvl="0"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1pPr>
            <a:lvl2pPr indent="0" lvl="1"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2pPr>
            <a:lvl3pPr indent="0" lvl="2"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3pPr>
            <a:lvl4pPr indent="0" lvl="3"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4pPr>
            <a:lvl5pPr indent="0" lvl="4"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5pPr>
            <a:lvl6pPr indent="0" lvl="5"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6pPr>
            <a:lvl7pPr indent="0" lvl="6"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7pPr>
            <a:lvl8pPr indent="0" lvl="7"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8pPr>
            <a:lvl9pPr indent="0" lvl="8" marL="0" marR="0" rtl="0" algn="l">
              <a:spcBef>
                <a:spcPts val="0"/>
              </a:spcBef>
              <a:buClr>
                <a:srgbClr val="000000"/>
              </a:buClr>
              <a:buSzPts val="200"/>
              <a:buFont typeface="Calibri"/>
              <a:buNone/>
              <a:defRPr sz="900">
                <a:solidFill>
                  <a:schemeClr val="dk1"/>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ubhead w/ Bullets 2 col">
  <p:cSld name="Subhead w/ Bullets 2 col">
    <p:spTree>
      <p:nvGrpSpPr>
        <p:cNvPr id="22" name="Shape 22"/>
        <p:cNvGrpSpPr/>
        <p:nvPr/>
      </p:nvGrpSpPr>
      <p:grpSpPr>
        <a:xfrm>
          <a:off x="0" y="0"/>
          <a:ext cx="0" cy="0"/>
          <a:chOff x="0" y="0"/>
          <a:chExt cx="0" cy="0"/>
        </a:xfrm>
      </p:grpSpPr>
      <p:sp>
        <p:nvSpPr>
          <p:cNvPr id="23" name="Shape 23"/>
          <p:cNvSpPr txBox="1"/>
          <p:nvPr>
            <p:ph idx="12" type="sldNum"/>
          </p:nvPr>
        </p:nvSpPr>
        <p:spPr>
          <a:xfrm>
            <a:off x="8686800" y="4897387"/>
            <a:ext cx="407700" cy="169800"/>
          </a:xfrm>
          <a:prstGeom prst="rect">
            <a:avLst/>
          </a:prstGeom>
          <a:noFill/>
          <a:ln>
            <a:noFill/>
          </a:ln>
        </p:spPr>
        <p:txBody>
          <a:bodyPr anchorCtr="0" anchor="t" bIns="34275" lIns="68575" spcFirstLastPara="1" rIns="68575" wrap="square" tIns="34275">
            <a:noAutofit/>
          </a:bodyPr>
          <a:lstStyle>
            <a:lvl1pPr indent="0" lvl="0" marL="0" marR="0" rtl="0" algn="l">
              <a:spcBef>
                <a:spcPts val="0"/>
              </a:spcBef>
              <a:buNone/>
              <a:defRPr sz="1400">
                <a:solidFill>
                  <a:schemeClr val="dk1"/>
                </a:solidFill>
                <a:latin typeface="Arial"/>
                <a:ea typeface="Arial"/>
                <a:cs typeface="Arial"/>
                <a:sym typeface="Arial"/>
              </a:defRPr>
            </a:lvl1pPr>
            <a:lvl2pPr indent="0" lvl="1" marL="0" marR="0" rtl="0" algn="l">
              <a:spcBef>
                <a:spcPts val="0"/>
              </a:spcBef>
              <a:buNone/>
              <a:defRPr sz="1400">
                <a:solidFill>
                  <a:schemeClr val="dk1"/>
                </a:solidFill>
                <a:latin typeface="Arial"/>
                <a:ea typeface="Arial"/>
                <a:cs typeface="Arial"/>
                <a:sym typeface="Arial"/>
              </a:defRPr>
            </a:lvl2pPr>
            <a:lvl3pPr indent="0" lvl="2" marL="0" marR="0" rtl="0" algn="l">
              <a:spcBef>
                <a:spcPts val="0"/>
              </a:spcBef>
              <a:buNone/>
              <a:defRPr sz="1400">
                <a:solidFill>
                  <a:schemeClr val="dk1"/>
                </a:solidFill>
                <a:latin typeface="Arial"/>
                <a:ea typeface="Arial"/>
                <a:cs typeface="Arial"/>
                <a:sym typeface="Arial"/>
              </a:defRPr>
            </a:lvl3pPr>
            <a:lvl4pPr indent="0" lvl="3" marL="0" marR="0" rtl="0" algn="l">
              <a:spcBef>
                <a:spcPts val="0"/>
              </a:spcBef>
              <a:buNone/>
              <a:defRPr sz="1400">
                <a:solidFill>
                  <a:schemeClr val="dk1"/>
                </a:solidFill>
                <a:latin typeface="Arial"/>
                <a:ea typeface="Arial"/>
                <a:cs typeface="Arial"/>
                <a:sym typeface="Arial"/>
              </a:defRPr>
            </a:lvl4pPr>
            <a:lvl5pPr indent="0" lvl="4" marL="0" marR="0" rtl="0" algn="l">
              <a:spcBef>
                <a:spcPts val="0"/>
              </a:spcBef>
              <a:buNone/>
              <a:defRPr sz="1400">
                <a:solidFill>
                  <a:schemeClr val="dk1"/>
                </a:solidFill>
                <a:latin typeface="Arial"/>
                <a:ea typeface="Arial"/>
                <a:cs typeface="Arial"/>
                <a:sym typeface="Arial"/>
              </a:defRPr>
            </a:lvl5pPr>
            <a:lvl6pPr indent="0" lvl="5" marL="0" marR="0" rtl="0" algn="l">
              <a:spcBef>
                <a:spcPts val="0"/>
              </a:spcBef>
              <a:buNone/>
              <a:defRPr sz="1400">
                <a:solidFill>
                  <a:schemeClr val="dk1"/>
                </a:solidFill>
                <a:latin typeface="Arial"/>
                <a:ea typeface="Arial"/>
                <a:cs typeface="Arial"/>
                <a:sym typeface="Arial"/>
              </a:defRPr>
            </a:lvl6pPr>
            <a:lvl7pPr indent="0" lvl="6" marL="0" marR="0" rtl="0" algn="l">
              <a:spcBef>
                <a:spcPts val="0"/>
              </a:spcBef>
              <a:buNone/>
              <a:defRPr sz="1400">
                <a:solidFill>
                  <a:schemeClr val="dk1"/>
                </a:solidFill>
                <a:latin typeface="Arial"/>
                <a:ea typeface="Arial"/>
                <a:cs typeface="Arial"/>
                <a:sym typeface="Arial"/>
              </a:defRPr>
            </a:lvl7pPr>
            <a:lvl8pPr indent="0" lvl="7" marL="0" marR="0" rtl="0" algn="l">
              <a:spcBef>
                <a:spcPts val="0"/>
              </a:spcBef>
              <a:buNone/>
              <a:defRPr sz="1400">
                <a:solidFill>
                  <a:schemeClr val="dk1"/>
                </a:solidFill>
                <a:latin typeface="Arial"/>
                <a:ea typeface="Arial"/>
                <a:cs typeface="Arial"/>
                <a:sym typeface="Arial"/>
              </a:defRPr>
            </a:lvl8pPr>
            <a:lvl9pPr indent="0" lvl="8" marL="0" marR="0" rtl="0" algn="l">
              <a:spcBef>
                <a:spcPts val="0"/>
              </a:spcBef>
              <a:buNone/>
              <a:defRPr sz="1400">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
        <p:nvSpPr>
          <p:cNvPr id="24" name="Shape 24"/>
          <p:cNvSpPr txBox="1"/>
          <p:nvPr>
            <p:ph idx="1" type="body"/>
          </p:nvPr>
        </p:nvSpPr>
        <p:spPr>
          <a:xfrm>
            <a:off x="227013" y="1282013"/>
            <a:ext cx="4242000" cy="3288300"/>
          </a:xfrm>
          <a:prstGeom prst="rect">
            <a:avLst/>
          </a:prstGeom>
          <a:noFill/>
          <a:ln>
            <a:noFill/>
          </a:ln>
        </p:spPr>
        <p:txBody>
          <a:bodyPr anchorCtr="0" anchor="t" bIns="68575" lIns="68575" spcFirstLastPara="1" rIns="68575" wrap="square" tIns="68575"/>
          <a:lstStyle>
            <a:lvl1pPr indent="-304800" lvl="0" marL="457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298450" lvl="1" marL="914400" marR="0" rtl="0" algn="l">
              <a:lnSpc>
                <a:spcPct val="100000"/>
              </a:lnSpc>
              <a:spcBef>
                <a:spcPts val="9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85750" lvl="2" marL="1371600" marR="0" rtl="0" algn="l">
              <a:lnSpc>
                <a:spcPct val="100000"/>
              </a:lnSpc>
              <a:spcBef>
                <a:spcPts val="900"/>
              </a:spcBef>
              <a:spcAft>
                <a:spcPts val="0"/>
              </a:spcAft>
              <a:buClr>
                <a:srgbClr val="000000"/>
              </a:buClr>
              <a:buSzPts val="900"/>
              <a:buFont typeface="Arial"/>
              <a:buChar char="•"/>
              <a:defRPr b="0" i="0" sz="900" u="none" cap="none" strike="noStrike">
                <a:solidFill>
                  <a:srgbClr val="000000"/>
                </a:solidFill>
                <a:latin typeface="Arial"/>
                <a:ea typeface="Arial"/>
                <a:cs typeface="Arial"/>
                <a:sym typeface="Arial"/>
              </a:defRPr>
            </a:lvl3pPr>
            <a:lvl4pPr indent="-279400" lvl="3" marL="1828800" marR="0" rtl="0" algn="l">
              <a:lnSpc>
                <a:spcPct val="100000"/>
              </a:lnSpc>
              <a:spcBef>
                <a:spcPts val="900"/>
              </a:spcBef>
              <a:spcAft>
                <a:spcPts val="0"/>
              </a:spcAft>
              <a:buClr>
                <a:srgbClr val="000000"/>
              </a:buClr>
              <a:buSzPts val="800"/>
              <a:buFont typeface="Arial"/>
              <a:buChar char="•"/>
              <a:defRPr b="0" i="0" sz="800" u="none" cap="none" strike="noStrike">
                <a:solidFill>
                  <a:srgbClr val="000000"/>
                </a:solidFill>
                <a:latin typeface="Arial"/>
                <a:ea typeface="Arial"/>
                <a:cs typeface="Arial"/>
                <a:sym typeface="Arial"/>
              </a:defRPr>
            </a:lvl4pPr>
            <a:lvl5pPr indent="-279400" lvl="4" marL="2286000" marR="0" rtl="0" algn="l">
              <a:lnSpc>
                <a:spcPct val="100000"/>
              </a:lnSpc>
              <a:spcBef>
                <a:spcPts val="900"/>
              </a:spcBef>
              <a:spcAft>
                <a:spcPts val="0"/>
              </a:spcAft>
              <a:buClr>
                <a:srgbClr val="000000"/>
              </a:buClr>
              <a:buSzPts val="800"/>
              <a:buFont typeface="Arial"/>
              <a:buChar char="•"/>
              <a:defRPr b="0" i="0" sz="800" u="none" cap="none" strike="noStrike">
                <a:solidFill>
                  <a:srgbClr val="000000"/>
                </a:solidFill>
                <a:latin typeface="Arial"/>
                <a:ea typeface="Arial"/>
                <a:cs typeface="Arial"/>
                <a:sym typeface="Arial"/>
              </a:defRPr>
            </a:lvl5pPr>
            <a:lvl6pPr indent="-228600" lvl="5" marL="27432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25" name="Shape 25"/>
          <p:cNvSpPr txBox="1"/>
          <p:nvPr>
            <p:ph type="title"/>
          </p:nvPr>
        </p:nvSpPr>
        <p:spPr>
          <a:xfrm>
            <a:off x="227013" y="313765"/>
            <a:ext cx="7303200" cy="402000"/>
          </a:xfrm>
          <a:prstGeom prst="rect">
            <a:avLst/>
          </a:prstGeom>
          <a:noFill/>
          <a:ln>
            <a:noFill/>
          </a:ln>
        </p:spPr>
        <p:txBody>
          <a:bodyPr anchorCtr="0" anchor="t" bIns="68575" lIns="68575" spcFirstLastPara="1" rIns="68575" wrap="square" tIns="68575"/>
          <a:lstStyle>
            <a:lvl1pPr lvl="0" marR="0" rtl="0" algn="l">
              <a:lnSpc>
                <a:spcPct val="100000"/>
              </a:lnSpc>
              <a:spcBef>
                <a:spcPts val="0"/>
              </a:spcBef>
              <a:spcAft>
                <a:spcPts val="0"/>
              </a:spcAft>
              <a:buClr>
                <a:srgbClr val="000000"/>
              </a:buClr>
              <a:buSzPts val="2300"/>
              <a:buFont typeface="Arial"/>
              <a:buNone/>
              <a:defRPr b="1" i="0" sz="2300" u="none" cap="none" strike="noStrike">
                <a:solidFill>
                  <a:srgbClr val="000000"/>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26" name="Shape 26"/>
          <p:cNvSpPr txBox="1"/>
          <p:nvPr>
            <p:ph idx="2" type="body"/>
          </p:nvPr>
        </p:nvSpPr>
        <p:spPr>
          <a:xfrm>
            <a:off x="227013" y="754577"/>
            <a:ext cx="8691600" cy="306000"/>
          </a:xfrm>
          <a:prstGeom prst="rect">
            <a:avLst/>
          </a:prstGeom>
          <a:noFill/>
          <a:ln>
            <a:noFill/>
          </a:ln>
        </p:spPr>
        <p:txBody>
          <a:bodyPr anchorCtr="0" anchor="t" bIns="68575" lIns="68575" spcFirstLastPara="1" rIns="68575" wrap="square" tIns="68575"/>
          <a:lstStyle>
            <a:lvl1pPr indent="-228600" lvl="0" marL="45720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2000"/>
              <a:buFont typeface="Arial"/>
              <a:buNone/>
              <a:defRPr b="0" i="0" sz="20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27" name="Shape 27"/>
          <p:cNvSpPr txBox="1"/>
          <p:nvPr>
            <p:ph idx="3" type="body"/>
          </p:nvPr>
        </p:nvSpPr>
        <p:spPr>
          <a:xfrm>
            <a:off x="4627391" y="1282013"/>
            <a:ext cx="4242000" cy="3288300"/>
          </a:xfrm>
          <a:prstGeom prst="rect">
            <a:avLst/>
          </a:prstGeom>
          <a:noFill/>
          <a:ln>
            <a:noFill/>
          </a:ln>
        </p:spPr>
        <p:txBody>
          <a:bodyPr anchorCtr="0" anchor="t" bIns="68575" lIns="68575" spcFirstLastPara="1" rIns="68575" wrap="square" tIns="68575"/>
          <a:lstStyle>
            <a:lvl1pPr indent="-304800" lvl="0" marL="457200" marR="0" rtl="0" algn="l">
              <a:lnSpc>
                <a:spcPct val="100000"/>
              </a:lnSpc>
              <a:spcBef>
                <a:spcPts val="0"/>
              </a:spcBef>
              <a:spcAft>
                <a:spcPts val="0"/>
              </a:spcAft>
              <a:buClr>
                <a:srgbClr val="000000"/>
              </a:buClr>
              <a:buSzPts val="1200"/>
              <a:buFont typeface="Arial"/>
              <a:buChar char="•"/>
              <a:defRPr b="0" i="0" sz="1200" u="none" cap="none" strike="noStrike">
                <a:solidFill>
                  <a:srgbClr val="000000"/>
                </a:solidFill>
                <a:latin typeface="Arial"/>
                <a:ea typeface="Arial"/>
                <a:cs typeface="Arial"/>
                <a:sym typeface="Arial"/>
              </a:defRPr>
            </a:lvl1pPr>
            <a:lvl2pPr indent="-298450" lvl="1" marL="914400" marR="0" rtl="0" algn="l">
              <a:lnSpc>
                <a:spcPct val="100000"/>
              </a:lnSpc>
              <a:spcBef>
                <a:spcPts val="90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85750" lvl="2" marL="1371600" marR="0" rtl="0" algn="l">
              <a:lnSpc>
                <a:spcPct val="100000"/>
              </a:lnSpc>
              <a:spcBef>
                <a:spcPts val="900"/>
              </a:spcBef>
              <a:spcAft>
                <a:spcPts val="0"/>
              </a:spcAft>
              <a:buClr>
                <a:srgbClr val="000000"/>
              </a:buClr>
              <a:buSzPts val="900"/>
              <a:buFont typeface="Arial"/>
              <a:buChar char="•"/>
              <a:defRPr b="0" i="0" sz="900" u="none" cap="none" strike="noStrike">
                <a:solidFill>
                  <a:srgbClr val="000000"/>
                </a:solidFill>
                <a:latin typeface="Arial"/>
                <a:ea typeface="Arial"/>
                <a:cs typeface="Arial"/>
                <a:sym typeface="Arial"/>
              </a:defRPr>
            </a:lvl3pPr>
            <a:lvl4pPr indent="-279400" lvl="3" marL="1828800" marR="0" rtl="0" algn="l">
              <a:lnSpc>
                <a:spcPct val="100000"/>
              </a:lnSpc>
              <a:spcBef>
                <a:spcPts val="900"/>
              </a:spcBef>
              <a:spcAft>
                <a:spcPts val="0"/>
              </a:spcAft>
              <a:buClr>
                <a:srgbClr val="000000"/>
              </a:buClr>
              <a:buSzPts val="800"/>
              <a:buFont typeface="Arial"/>
              <a:buChar char="•"/>
              <a:defRPr b="0" i="0" sz="800" u="none" cap="none" strike="noStrike">
                <a:solidFill>
                  <a:srgbClr val="000000"/>
                </a:solidFill>
                <a:latin typeface="Arial"/>
                <a:ea typeface="Arial"/>
                <a:cs typeface="Arial"/>
                <a:sym typeface="Arial"/>
              </a:defRPr>
            </a:lvl4pPr>
            <a:lvl5pPr indent="-279400" lvl="4" marL="2286000" marR="0" rtl="0" algn="l">
              <a:lnSpc>
                <a:spcPct val="100000"/>
              </a:lnSpc>
              <a:spcBef>
                <a:spcPts val="900"/>
              </a:spcBef>
              <a:spcAft>
                <a:spcPts val="0"/>
              </a:spcAft>
              <a:buClr>
                <a:srgbClr val="000000"/>
              </a:buClr>
              <a:buSzPts val="800"/>
              <a:buFont typeface="Arial"/>
              <a:buChar char="•"/>
              <a:defRPr b="0" i="0" sz="800" u="none" cap="none" strike="noStrike">
                <a:solidFill>
                  <a:srgbClr val="000000"/>
                </a:solidFill>
                <a:latin typeface="Arial"/>
                <a:ea typeface="Arial"/>
                <a:cs typeface="Arial"/>
                <a:sym typeface="Arial"/>
              </a:defRPr>
            </a:lvl5pPr>
            <a:lvl6pPr indent="-228600" lvl="5" marL="27432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no Subhead 2 col">
  <p:cSld name="Title with no Subhead 2 col">
    <p:spTree>
      <p:nvGrpSpPr>
        <p:cNvPr id="28" name="Shape 28"/>
        <p:cNvGrpSpPr/>
        <p:nvPr/>
      </p:nvGrpSpPr>
      <p:grpSpPr>
        <a:xfrm>
          <a:off x="0" y="0"/>
          <a:ext cx="0" cy="0"/>
          <a:chOff x="0" y="0"/>
          <a:chExt cx="0" cy="0"/>
        </a:xfrm>
      </p:grpSpPr>
      <p:sp>
        <p:nvSpPr>
          <p:cNvPr id="29" name="Shape 29"/>
          <p:cNvSpPr txBox="1"/>
          <p:nvPr>
            <p:ph idx="12" type="sldNum"/>
          </p:nvPr>
        </p:nvSpPr>
        <p:spPr>
          <a:xfrm>
            <a:off x="8686800" y="4897387"/>
            <a:ext cx="407700" cy="169800"/>
          </a:xfrm>
          <a:prstGeom prst="rect">
            <a:avLst/>
          </a:prstGeom>
          <a:noFill/>
          <a:ln>
            <a:noFill/>
          </a:ln>
        </p:spPr>
        <p:txBody>
          <a:bodyPr anchorCtr="0" anchor="t" bIns="34275" lIns="68575" spcFirstLastPara="1" rIns="68575" wrap="square" tIns="34275">
            <a:noAutofit/>
          </a:bodyPr>
          <a:lstStyle>
            <a:lvl1pPr indent="0" lvl="0" marL="0" marR="0" rtl="0" algn="l">
              <a:spcBef>
                <a:spcPts val="0"/>
              </a:spcBef>
              <a:buNone/>
              <a:defRPr sz="1400">
                <a:solidFill>
                  <a:schemeClr val="dk1"/>
                </a:solidFill>
                <a:latin typeface="Arial"/>
                <a:ea typeface="Arial"/>
                <a:cs typeface="Arial"/>
                <a:sym typeface="Arial"/>
              </a:defRPr>
            </a:lvl1pPr>
            <a:lvl2pPr indent="0" lvl="1" marL="0" marR="0" rtl="0" algn="l">
              <a:spcBef>
                <a:spcPts val="0"/>
              </a:spcBef>
              <a:buNone/>
              <a:defRPr sz="1400">
                <a:solidFill>
                  <a:schemeClr val="dk1"/>
                </a:solidFill>
                <a:latin typeface="Arial"/>
                <a:ea typeface="Arial"/>
                <a:cs typeface="Arial"/>
                <a:sym typeface="Arial"/>
              </a:defRPr>
            </a:lvl2pPr>
            <a:lvl3pPr indent="0" lvl="2" marL="0" marR="0" rtl="0" algn="l">
              <a:spcBef>
                <a:spcPts val="0"/>
              </a:spcBef>
              <a:buNone/>
              <a:defRPr sz="1400">
                <a:solidFill>
                  <a:schemeClr val="dk1"/>
                </a:solidFill>
                <a:latin typeface="Arial"/>
                <a:ea typeface="Arial"/>
                <a:cs typeface="Arial"/>
                <a:sym typeface="Arial"/>
              </a:defRPr>
            </a:lvl3pPr>
            <a:lvl4pPr indent="0" lvl="3" marL="0" marR="0" rtl="0" algn="l">
              <a:spcBef>
                <a:spcPts val="0"/>
              </a:spcBef>
              <a:buNone/>
              <a:defRPr sz="1400">
                <a:solidFill>
                  <a:schemeClr val="dk1"/>
                </a:solidFill>
                <a:latin typeface="Arial"/>
                <a:ea typeface="Arial"/>
                <a:cs typeface="Arial"/>
                <a:sym typeface="Arial"/>
              </a:defRPr>
            </a:lvl4pPr>
            <a:lvl5pPr indent="0" lvl="4" marL="0" marR="0" rtl="0" algn="l">
              <a:spcBef>
                <a:spcPts val="0"/>
              </a:spcBef>
              <a:buNone/>
              <a:defRPr sz="1400">
                <a:solidFill>
                  <a:schemeClr val="dk1"/>
                </a:solidFill>
                <a:latin typeface="Arial"/>
                <a:ea typeface="Arial"/>
                <a:cs typeface="Arial"/>
                <a:sym typeface="Arial"/>
              </a:defRPr>
            </a:lvl5pPr>
            <a:lvl6pPr indent="0" lvl="5" marL="0" marR="0" rtl="0" algn="l">
              <a:spcBef>
                <a:spcPts val="0"/>
              </a:spcBef>
              <a:buNone/>
              <a:defRPr sz="1400">
                <a:solidFill>
                  <a:schemeClr val="dk1"/>
                </a:solidFill>
                <a:latin typeface="Arial"/>
                <a:ea typeface="Arial"/>
                <a:cs typeface="Arial"/>
                <a:sym typeface="Arial"/>
              </a:defRPr>
            </a:lvl6pPr>
            <a:lvl7pPr indent="0" lvl="6" marL="0" marR="0" rtl="0" algn="l">
              <a:spcBef>
                <a:spcPts val="0"/>
              </a:spcBef>
              <a:buNone/>
              <a:defRPr sz="1400">
                <a:solidFill>
                  <a:schemeClr val="dk1"/>
                </a:solidFill>
                <a:latin typeface="Arial"/>
                <a:ea typeface="Arial"/>
                <a:cs typeface="Arial"/>
                <a:sym typeface="Arial"/>
              </a:defRPr>
            </a:lvl7pPr>
            <a:lvl8pPr indent="0" lvl="7" marL="0" marR="0" rtl="0" algn="l">
              <a:spcBef>
                <a:spcPts val="0"/>
              </a:spcBef>
              <a:buNone/>
              <a:defRPr sz="1400">
                <a:solidFill>
                  <a:schemeClr val="dk1"/>
                </a:solidFill>
                <a:latin typeface="Arial"/>
                <a:ea typeface="Arial"/>
                <a:cs typeface="Arial"/>
                <a:sym typeface="Arial"/>
              </a:defRPr>
            </a:lvl8pPr>
            <a:lvl9pPr indent="0" lvl="8" marL="0" marR="0" rtl="0" algn="l">
              <a:spcBef>
                <a:spcPts val="0"/>
              </a:spcBef>
              <a:buNone/>
              <a:defRPr sz="1400">
                <a:solidFill>
                  <a:schemeClr val="dk1"/>
                </a:solidFill>
                <a:latin typeface="Arial"/>
                <a:ea typeface="Arial"/>
                <a:cs typeface="Arial"/>
                <a:sym typeface="Arial"/>
              </a:defRPr>
            </a:lvl9pPr>
          </a:lstStyle>
          <a:p>
            <a:pPr indent="0" lvl="0" marL="0">
              <a:spcBef>
                <a:spcPts val="0"/>
              </a:spcBef>
              <a:spcAft>
                <a:spcPts val="0"/>
              </a:spcAft>
              <a:buNone/>
            </a:pPr>
            <a:fld id="{00000000-1234-1234-1234-123412341234}" type="slidenum">
              <a:rPr lang="en"/>
              <a:t>‹#›</a:t>
            </a:fld>
            <a:endParaRPr/>
          </a:p>
        </p:txBody>
      </p:sp>
      <p:sp>
        <p:nvSpPr>
          <p:cNvPr id="30" name="Shape 30"/>
          <p:cNvSpPr txBox="1"/>
          <p:nvPr>
            <p:ph idx="1" type="body"/>
          </p:nvPr>
        </p:nvSpPr>
        <p:spPr>
          <a:xfrm>
            <a:off x="227013" y="834082"/>
            <a:ext cx="4248900" cy="3736200"/>
          </a:xfrm>
          <a:prstGeom prst="rect">
            <a:avLst/>
          </a:prstGeom>
          <a:noFill/>
          <a:ln>
            <a:noFill/>
          </a:ln>
        </p:spPr>
        <p:txBody>
          <a:bodyPr anchorCtr="0" anchor="t" bIns="68575" lIns="68575" spcFirstLastPara="1" rIns="68575" wrap="square" tIns="68575"/>
          <a:lstStyle>
            <a:lvl1pPr indent="-228600" lvl="0" marL="45720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ial"/>
                <a:ea typeface="Arial"/>
                <a:cs typeface="Arial"/>
                <a:sym typeface="Arial"/>
              </a:defRPr>
            </a:lvl1pPr>
            <a:lvl2pPr indent="-228600" lvl="1" marL="914400" marR="0" rtl="0" algn="l">
              <a:lnSpc>
                <a:spcPct val="100000"/>
              </a:lnSpc>
              <a:spcBef>
                <a:spcPts val="900"/>
              </a:spcBef>
              <a:spcAft>
                <a:spcPts val="0"/>
              </a:spcAft>
              <a:buClr>
                <a:srgbClr val="000000"/>
              </a:buClr>
              <a:buSzPts val="1200"/>
              <a:buFont typeface="Arial"/>
              <a:buNone/>
              <a:defRPr b="0" i="0" sz="1200" u="none" cap="none" strike="noStrike">
                <a:solidFill>
                  <a:srgbClr val="000000"/>
                </a:solidFill>
                <a:latin typeface="Arial"/>
                <a:ea typeface="Arial"/>
                <a:cs typeface="Arial"/>
                <a:sym typeface="Arial"/>
              </a:defRPr>
            </a:lvl2pPr>
            <a:lvl3pPr indent="-228600" lvl="2" marL="13716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900"/>
              </a:spcBef>
              <a:spcAft>
                <a:spcPts val="0"/>
              </a:spcAft>
              <a:buClr>
                <a:srgbClr val="000000"/>
              </a:buClr>
              <a:buSzPts val="900"/>
              <a:buFont typeface="Arial"/>
              <a:buNone/>
              <a:defRPr b="0" i="0" sz="900" u="none" cap="none" strike="noStrike">
                <a:solidFill>
                  <a:srgbClr val="000000"/>
                </a:solidFill>
                <a:latin typeface="Arial"/>
                <a:ea typeface="Arial"/>
                <a:cs typeface="Arial"/>
                <a:sym typeface="Arial"/>
              </a:defRPr>
            </a:lvl4pPr>
            <a:lvl5pPr indent="-228600" lvl="4" marL="2286000" marR="0" rtl="0" algn="l">
              <a:lnSpc>
                <a:spcPct val="100000"/>
              </a:lnSpc>
              <a:spcBef>
                <a:spcPts val="900"/>
              </a:spcBef>
              <a:spcAft>
                <a:spcPts val="0"/>
              </a:spcAft>
              <a:buClr>
                <a:srgbClr val="000000"/>
              </a:buClr>
              <a:buSzPts val="800"/>
              <a:buFont typeface="Arial"/>
              <a:buNone/>
              <a:defRPr b="0" i="0" sz="800" u="none" cap="none" strike="noStrike">
                <a:solidFill>
                  <a:srgbClr val="000000"/>
                </a:solidFill>
                <a:latin typeface="Arial"/>
                <a:ea typeface="Arial"/>
                <a:cs typeface="Arial"/>
                <a:sym typeface="Arial"/>
              </a:defRPr>
            </a:lvl5pPr>
            <a:lvl6pPr indent="-228600" lvl="5" marL="27432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
        <p:nvSpPr>
          <p:cNvPr id="31" name="Shape 31"/>
          <p:cNvSpPr txBox="1"/>
          <p:nvPr>
            <p:ph type="title"/>
          </p:nvPr>
        </p:nvSpPr>
        <p:spPr>
          <a:xfrm>
            <a:off x="227013" y="313765"/>
            <a:ext cx="7303200" cy="402000"/>
          </a:xfrm>
          <a:prstGeom prst="rect">
            <a:avLst/>
          </a:prstGeom>
          <a:noFill/>
          <a:ln>
            <a:noFill/>
          </a:ln>
        </p:spPr>
        <p:txBody>
          <a:bodyPr anchorCtr="0" anchor="t" bIns="68575" lIns="68575" spcFirstLastPara="1" rIns="68575" wrap="square" tIns="68575"/>
          <a:lstStyle>
            <a:lvl1pPr lvl="0" marR="0" rtl="0" algn="l">
              <a:lnSpc>
                <a:spcPct val="100000"/>
              </a:lnSpc>
              <a:spcBef>
                <a:spcPts val="0"/>
              </a:spcBef>
              <a:spcAft>
                <a:spcPts val="0"/>
              </a:spcAft>
              <a:buClr>
                <a:srgbClr val="000000"/>
              </a:buClr>
              <a:buSzPts val="2300"/>
              <a:buFont typeface="Arial"/>
              <a:buNone/>
              <a:defRPr b="1" i="0" sz="2300" u="none" cap="none" strike="noStrike">
                <a:solidFill>
                  <a:srgbClr val="000000"/>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32" name="Shape 32"/>
          <p:cNvSpPr txBox="1"/>
          <p:nvPr>
            <p:ph idx="2" type="body"/>
          </p:nvPr>
        </p:nvSpPr>
        <p:spPr>
          <a:xfrm>
            <a:off x="4661715" y="834082"/>
            <a:ext cx="4248900" cy="3736200"/>
          </a:xfrm>
          <a:prstGeom prst="rect">
            <a:avLst/>
          </a:prstGeom>
          <a:noFill/>
          <a:ln>
            <a:noFill/>
          </a:ln>
        </p:spPr>
        <p:txBody>
          <a:bodyPr anchorCtr="0" anchor="t" bIns="68575" lIns="68575" spcFirstLastPara="1" rIns="68575" wrap="square" tIns="68575"/>
          <a:lstStyle>
            <a:lvl1pPr indent="-228600" lvl="0" marL="457200" marR="0" rtl="0" algn="l">
              <a:lnSpc>
                <a:spcPct val="100000"/>
              </a:lnSpc>
              <a:spcBef>
                <a:spcPts val="0"/>
              </a:spcBef>
              <a:spcAft>
                <a:spcPts val="0"/>
              </a:spcAft>
              <a:buClr>
                <a:srgbClr val="000000"/>
              </a:buClr>
              <a:buSzPts val="1200"/>
              <a:buFont typeface="Arial"/>
              <a:buNone/>
              <a:defRPr b="0" i="0" sz="1200" u="none" cap="none" strike="noStrike">
                <a:solidFill>
                  <a:srgbClr val="000000"/>
                </a:solidFill>
                <a:latin typeface="Arial"/>
                <a:ea typeface="Arial"/>
                <a:cs typeface="Arial"/>
                <a:sym typeface="Arial"/>
              </a:defRPr>
            </a:lvl1pPr>
            <a:lvl2pPr indent="-228600" lvl="1" marL="914400" marR="0" rtl="0" algn="l">
              <a:lnSpc>
                <a:spcPct val="100000"/>
              </a:lnSpc>
              <a:spcBef>
                <a:spcPts val="900"/>
              </a:spcBef>
              <a:spcAft>
                <a:spcPts val="0"/>
              </a:spcAft>
              <a:buClr>
                <a:srgbClr val="000000"/>
              </a:buClr>
              <a:buSzPts val="1200"/>
              <a:buFont typeface="Arial"/>
              <a:buNone/>
              <a:defRPr b="0" i="0" sz="1200" u="none" cap="none" strike="noStrike">
                <a:solidFill>
                  <a:srgbClr val="000000"/>
                </a:solidFill>
                <a:latin typeface="Arial"/>
                <a:ea typeface="Arial"/>
                <a:cs typeface="Arial"/>
                <a:sym typeface="Arial"/>
              </a:defRPr>
            </a:lvl2pPr>
            <a:lvl3pPr indent="-228600" lvl="2" marL="13716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indent="-228600" lvl="3" marL="1828800" marR="0" rtl="0" algn="l">
              <a:lnSpc>
                <a:spcPct val="100000"/>
              </a:lnSpc>
              <a:spcBef>
                <a:spcPts val="900"/>
              </a:spcBef>
              <a:spcAft>
                <a:spcPts val="0"/>
              </a:spcAft>
              <a:buClr>
                <a:srgbClr val="000000"/>
              </a:buClr>
              <a:buSzPts val="900"/>
              <a:buFont typeface="Arial"/>
              <a:buNone/>
              <a:defRPr b="0" i="0" sz="900" u="none" cap="none" strike="noStrike">
                <a:solidFill>
                  <a:srgbClr val="000000"/>
                </a:solidFill>
                <a:latin typeface="Arial"/>
                <a:ea typeface="Arial"/>
                <a:cs typeface="Arial"/>
                <a:sym typeface="Arial"/>
              </a:defRPr>
            </a:lvl4pPr>
            <a:lvl5pPr indent="-228600" lvl="4" marL="2286000" marR="0" rtl="0" algn="l">
              <a:lnSpc>
                <a:spcPct val="100000"/>
              </a:lnSpc>
              <a:spcBef>
                <a:spcPts val="900"/>
              </a:spcBef>
              <a:spcAft>
                <a:spcPts val="0"/>
              </a:spcAft>
              <a:buClr>
                <a:srgbClr val="000000"/>
              </a:buClr>
              <a:buSzPts val="800"/>
              <a:buFont typeface="Arial"/>
              <a:buNone/>
              <a:defRPr b="0" i="0" sz="800" u="none" cap="none" strike="noStrike">
                <a:solidFill>
                  <a:srgbClr val="000000"/>
                </a:solidFill>
                <a:latin typeface="Arial"/>
                <a:ea typeface="Arial"/>
                <a:cs typeface="Arial"/>
                <a:sym typeface="Arial"/>
              </a:defRPr>
            </a:lvl5pPr>
            <a:lvl6pPr indent="-228600" lvl="5" marL="2743200" marR="0" rtl="0" algn="l">
              <a:lnSpc>
                <a:spcPct val="100000"/>
              </a:lnSpc>
              <a:spcBef>
                <a:spcPts val="90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3" name="Shape 33"/>
        <p:cNvGrpSpPr/>
        <p:nvPr/>
      </p:nvGrpSpPr>
      <p:grpSpPr>
        <a:xfrm>
          <a:off x="0" y="0"/>
          <a:ext cx="0" cy="0"/>
          <a:chOff x="0" y="0"/>
          <a:chExt cx="0" cy="0"/>
        </a:xfrm>
      </p:grpSpPr>
      <p:sp>
        <p:nvSpPr>
          <p:cNvPr id="34" name="Shape 3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35" name="Shape 35"/>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6" name="Shape 36"/>
          <p:cNvSpPr txBox="1"/>
          <p:nvPr>
            <p:ph idx="12" type="sldNum"/>
          </p:nvPr>
        </p:nvSpPr>
        <p:spPr>
          <a:xfrm>
            <a:off x="8472458" y="4663217"/>
            <a:ext cx="548700" cy="393600"/>
          </a:xfrm>
          <a:prstGeom prst="rect">
            <a:avLst/>
          </a:prstGeom>
        </p:spPr>
        <p:txBody>
          <a:bodyPr anchorCtr="0" anchor="t"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7" name="Shape 37"/>
        <p:cNvGrpSpPr/>
        <p:nvPr/>
      </p:nvGrpSpPr>
      <p:grpSpPr>
        <a:xfrm>
          <a:off x="0" y="0"/>
          <a:ext cx="0" cy="0"/>
          <a:chOff x="0" y="0"/>
          <a:chExt cx="0" cy="0"/>
        </a:xfrm>
      </p:grpSpPr>
      <p:sp>
        <p:nvSpPr>
          <p:cNvPr id="38" name="Shape 38"/>
          <p:cNvSpPr txBox="1"/>
          <p:nvPr>
            <p:ph idx="12" type="sldNum"/>
          </p:nvPr>
        </p:nvSpPr>
        <p:spPr>
          <a:xfrm>
            <a:off x="8472458" y="4663217"/>
            <a:ext cx="548700" cy="393600"/>
          </a:xfrm>
          <a:prstGeom prst="rect">
            <a:avLst/>
          </a:prstGeom>
        </p:spPr>
        <p:txBody>
          <a:bodyPr anchorCtr="0" anchor="t" bIns="34275" lIns="68575" spcFirstLastPara="1" rIns="68575" wrap="square" tIns="3427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2.png"/><Relationship Id="rId3" Type="http://schemas.openxmlformats.org/officeDocument/2006/relationships/slideLayout" Target="../slideLayouts/slideLayout1.xml"/><Relationship Id="rId4" Type="http://schemas.openxmlformats.org/officeDocument/2006/relationships/slideLayout" Target="../slideLayouts/slideLayout2.xml"/><Relationship Id="rId10" Type="http://schemas.openxmlformats.org/officeDocument/2006/relationships/theme" Target="../theme/theme1.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pic>
        <p:nvPicPr>
          <p:cNvPr id="6" name="Shape 6"/>
          <p:cNvPicPr preferRelativeResize="0"/>
          <p:nvPr/>
        </p:nvPicPr>
        <p:blipFill rotWithShape="1">
          <a:blip r:embed="rId1">
            <a:alphaModFix/>
          </a:blip>
          <a:srcRect b="0" l="0" r="0" t="0"/>
          <a:stretch/>
        </p:blipFill>
        <p:spPr>
          <a:xfrm>
            <a:off x="0" y="4704587"/>
            <a:ext cx="9144000" cy="438975"/>
          </a:xfrm>
          <a:prstGeom prst="rect">
            <a:avLst/>
          </a:prstGeom>
          <a:noFill/>
          <a:ln>
            <a:noFill/>
          </a:ln>
        </p:spPr>
      </p:pic>
      <p:pic>
        <p:nvPicPr>
          <p:cNvPr descr="/Users/jasonrodriguez/Projects/Power Points/FINAL Template/images/images/PPT_Template_Header.png" id="7" name="Shape 7"/>
          <p:cNvPicPr preferRelativeResize="0"/>
          <p:nvPr/>
        </p:nvPicPr>
        <p:blipFill rotWithShape="1">
          <a:blip r:embed="rId2">
            <a:alphaModFix/>
          </a:blip>
          <a:srcRect b="0" l="0" r="0" t="0"/>
          <a:stretch/>
        </p:blipFill>
        <p:spPr>
          <a:xfrm>
            <a:off x="0" y="0"/>
            <a:ext cx="9144000" cy="731475"/>
          </a:xfrm>
          <a:prstGeom prst="rect">
            <a:avLst/>
          </a:prstGeom>
          <a:noFill/>
          <a:ln>
            <a:noFill/>
          </a:ln>
        </p:spPr>
      </p:pic>
      <p:sp>
        <p:nvSpPr>
          <p:cNvPr id="8" name="Shape 8"/>
          <p:cNvSpPr txBox="1"/>
          <p:nvPr>
            <p:ph idx="12" type="sldNum"/>
          </p:nvPr>
        </p:nvSpPr>
        <p:spPr>
          <a:xfrm>
            <a:off x="8686800" y="4897387"/>
            <a:ext cx="407700" cy="169800"/>
          </a:xfrm>
          <a:prstGeom prst="rect">
            <a:avLst/>
          </a:prstGeom>
          <a:noFill/>
          <a:ln>
            <a:noFill/>
          </a:ln>
        </p:spPr>
        <p:txBody>
          <a:bodyPr anchorCtr="0" anchor="t" bIns="34275" lIns="68575" spcFirstLastPara="1" rIns="68575" wrap="square" tIns="34275">
            <a:noAutofit/>
          </a:bodyPr>
          <a:lstStyle>
            <a:lvl1pPr indent="0" lvl="0"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1pPr>
            <a:lvl2pPr indent="0" lvl="1"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2pPr>
            <a:lvl3pPr indent="0" lvl="2"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3pPr>
            <a:lvl4pPr indent="0" lvl="3"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4pPr>
            <a:lvl5pPr indent="0" lvl="4"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5pPr>
            <a:lvl6pPr indent="0" lvl="5"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6pPr>
            <a:lvl7pPr indent="0" lvl="6"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7pPr>
            <a:lvl8pPr indent="0" lvl="7"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8pPr>
            <a:lvl9pPr indent="0" lvl="8" marL="0" marR="0" rtl="0" algn="l">
              <a:spcBef>
                <a:spcPts val="0"/>
              </a:spcBef>
              <a:buClr>
                <a:srgbClr val="000000"/>
              </a:buClr>
              <a:buSzPts val="300"/>
              <a:buFont typeface="Calibri"/>
              <a:buNone/>
              <a:defRPr b="0" i="0" sz="1100" u="none" cap="none" strike="noStrike">
                <a:solidFill>
                  <a:srgbClr val="000000"/>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
              <a:t>‹#›</a:t>
            </a:fld>
            <a:endParaRPr/>
          </a:p>
          <a:p>
            <a:pPr indent="0" lvl="0" marL="0">
              <a:spcBef>
                <a:spcPts val="0"/>
              </a:spcBef>
              <a:spcAft>
                <a:spcPts val="0"/>
              </a:spcAft>
              <a:buSzPts val="1100"/>
              <a:buFont typeface="Arial"/>
              <a:buNone/>
            </a:pPr>
            <a:r>
              <a:t/>
            </a:r>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2" name="Shape 42"/>
        <p:cNvGrpSpPr/>
        <p:nvPr/>
      </p:nvGrpSpPr>
      <p:grpSpPr>
        <a:xfrm>
          <a:off x="0" y="0"/>
          <a:ext cx="0" cy="0"/>
          <a:chOff x="0" y="0"/>
          <a:chExt cx="0" cy="0"/>
        </a:xfrm>
      </p:grpSpPr>
      <p:sp>
        <p:nvSpPr>
          <p:cNvPr id="43" name="Shape 43"/>
          <p:cNvSpPr txBox="1"/>
          <p:nvPr>
            <p:ph type="ctrTitle"/>
          </p:nvPr>
        </p:nvSpPr>
        <p:spPr>
          <a:xfrm>
            <a:off x="626050" y="3335425"/>
            <a:ext cx="8123100" cy="1588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sz="4800">
                <a:solidFill>
                  <a:srgbClr val="FFFFFF"/>
                </a:solidFill>
                <a:latin typeface="Arial"/>
                <a:ea typeface="Arial"/>
                <a:cs typeface="Arial"/>
                <a:sym typeface="Arial"/>
              </a:rPr>
              <a:t>Anger</a:t>
            </a:r>
            <a:endParaRPr sz="4800">
              <a:solidFill>
                <a:srgbClr val="FFFFFF"/>
              </a:solidFill>
              <a:latin typeface="Arial"/>
              <a:ea typeface="Arial"/>
              <a:cs typeface="Arial"/>
              <a:sym typeface="Arial"/>
            </a:endParaRPr>
          </a:p>
        </p:txBody>
      </p:sp>
      <p:sp>
        <p:nvSpPr>
          <p:cNvPr id="44" name="Shape 44"/>
          <p:cNvSpPr txBox="1"/>
          <p:nvPr>
            <p:ph idx="1" type="subTitle"/>
          </p:nvPr>
        </p:nvSpPr>
        <p:spPr>
          <a:xfrm>
            <a:off x="1918675" y="4293913"/>
            <a:ext cx="8123100" cy="6300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
                <a:solidFill>
                  <a:srgbClr val="FFFFFF"/>
                </a:solidFill>
              </a:rPr>
              <a:t>Story</a:t>
            </a:r>
            <a:r>
              <a:rPr lang="en">
                <a:solidFill>
                  <a:srgbClr val="FFFFFF"/>
                </a:solidFill>
                <a:latin typeface="Arial"/>
                <a:ea typeface="Arial"/>
                <a:cs typeface="Arial"/>
                <a:sym typeface="Arial"/>
              </a:rPr>
              <a:t> Pitch</a:t>
            </a:r>
            <a:endParaRPr>
              <a:solidFill>
                <a:srgbClr val="FFFFFF"/>
              </a:solidFill>
              <a:latin typeface="Arial"/>
              <a:ea typeface="Arial"/>
              <a:cs typeface="Arial"/>
              <a:sym typeface="Arial"/>
            </a:endParaRPr>
          </a:p>
        </p:txBody>
      </p:sp>
      <p:sp>
        <p:nvSpPr>
          <p:cNvPr id="45" name="Shape 45"/>
          <p:cNvSpPr txBox="1"/>
          <p:nvPr/>
        </p:nvSpPr>
        <p:spPr>
          <a:xfrm>
            <a:off x="7356650" y="705075"/>
            <a:ext cx="2076300" cy="14964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a:solidFill>
                  <a:srgbClr val="FFFFFF"/>
                </a:solidFill>
                <a:latin typeface="Lato"/>
                <a:ea typeface="Lato"/>
                <a:cs typeface="Lato"/>
                <a:sym typeface="Lato"/>
              </a:rPr>
              <a:t>MIS 699 Team 2:</a:t>
            </a:r>
            <a:endParaRPr>
              <a:solidFill>
                <a:srgbClr val="FFFFFF"/>
              </a:solidFill>
              <a:latin typeface="Lato"/>
              <a:ea typeface="Lato"/>
              <a:cs typeface="Lato"/>
              <a:sym typeface="Lato"/>
            </a:endParaRPr>
          </a:p>
          <a:p>
            <a:pPr indent="0" lvl="0" marL="0" rtl="0">
              <a:spcBef>
                <a:spcPts val="0"/>
              </a:spcBef>
              <a:spcAft>
                <a:spcPts val="0"/>
              </a:spcAft>
              <a:buNone/>
            </a:pPr>
            <a:r>
              <a:rPr lang="en">
                <a:solidFill>
                  <a:srgbClr val="FFFFFF"/>
                </a:solidFill>
                <a:latin typeface="Lato"/>
                <a:ea typeface="Lato"/>
                <a:cs typeface="Lato"/>
                <a:sym typeface="Lato"/>
              </a:rPr>
              <a:t>Yue Xu</a:t>
            </a:r>
            <a:endParaRPr>
              <a:solidFill>
                <a:srgbClr val="FFFFFF"/>
              </a:solidFill>
              <a:latin typeface="Lato"/>
              <a:ea typeface="Lato"/>
              <a:cs typeface="Lato"/>
              <a:sym typeface="Lato"/>
            </a:endParaRPr>
          </a:p>
          <a:p>
            <a:pPr indent="0" lvl="0" marL="0" rtl="0">
              <a:spcBef>
                <a:spcPts val="0"/>
              </a:spcBef>
              <a:spcAft>
                <a:spcPts val="0"/>
              </a:spcAft>
              <a:buNone/>
            </a:pPr>
            <a:r>
              <a:rPr lang="en">
                <a:solidFill>
                  <a:srgbClr val="FFFFFF"/>
                </a:solidFill>
                <a:latin typeface="Lato"/>
                <a:ea typeface="Lato"/>
                <a:cs typeface="Lato"/>
                <a:sym typeface="Lato"/>
              </a:rPr>
              <a:t>Mohit Mhapuskar</a:t>
            </a:r>
            <a:endParaRPr>
              <a:solidFill>
                <a:srgbClr val="FFFFFF"/>
              </a:solidFill>
              <a:latin typeface="Lato"/>
              <a:ea typeface="Lato"/>
              <a:cs typeface="Lato"/>
              <a:sym typeface="Lato"/>
            </a:endParaRPr>
          </a:p>
          <a:p>
            <a:pPr indent="0" lvl="0" marL="0" rtl="0">
              <a:spcBef>
                <a:spcPts val="0"/>
              </a:spcBef>
              <a:spcAft>
                <a:spcPts val="0"/>
              </a:spcAft>
              <a:buNone/>
            </a:pPr>
            <a:r>
              <a:rPr lang="en">
                <a:solidFill>
                  <a:srgbClr val="FFFFFF"/>
                </a:solidFill>
                <a:latin typeface="Lato"/>
                <a:ea typeface="Lato"/>
                <a:cs typeface="Lato"/>
                <a:sym typeface="Lato"/>
              </a:rPr>
              <a:t>Pratik Patel</a:t>
            </a:r>
            <a:endParaRPr>
              <a:solidFill>
                <a:srgbClr val="FFFFFF"/>
              </a:solidFill>
              <a:latin typeface="Lato"/>
              <a:ea typeface="Lato"/>
              <a:cs typeface="Lato"/>
              <a:sym typeface="Lato"/>
            </a:endParaRPr>
          </a:p>
          <a:p>
            <a:pPr indent="0" lvl="0" marL="0" rtl="0">
              <a:spcBef>
                <a:spcPts val="0"/>
              </a:spcBef>
              <a:spcAft>
                <a:spcPts val="0"/>
              </a:spcAft>
              <a:buNone/>
            </a:pPr>
            <a:r>
              <a:rPr lang="en">
                <a:solidFill>
                  <a:srgbClr val="FFFFFF"/>
                </a:solidFill>
                <a:latin typeface="Lato"/>
                <a:ea typeface="Lato"/>
                <a:cs typeface="Lato"/>
                <a:sym typeface="Lato"/>
              </a:rPr>
              <a:t>Mukunth Rajendran</a:t>
            </a:r>
            <a:endParaRPr>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Shape 106"/>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Inferno Expansion - Changes to Core Mechanics </a:t>
            </a:r>
            <a:endParaRPr sz="2400">
              <a:solidFill>
                <a:srgbClr val="980000"/>
              </a:solidFill>
            </a:endParaRPr>
          </a:p>
        </p:txBody>
      </p:sp>
      <p:sp>
        <p:nvSpPr>
          <p:cNvPr id="107" name="Shape 107"/>
          <p:cNvSpPr txBox="1"/>
          <p:nvPr>
            <p:ph idx="1" type="body"/>
          </p:nvPr>
        </p:nvSpPr>
        <p:spPr>
          <a:xfrm>
            <a:off x="311700" y="1152475"/>
            <a:ext cx="4441200" cy="3416400"/>
          </a:xfrm>
          <a:prstGeom prst="rect">
            <a:avLst/>
          </a:prstGeom>
          <a:ln cap="flat" cmpd="sng" w="9525">
            <a:solidFill>
              <a:schemeClr val="lt1"/>
            </a:solidFill>
            <a:prstDash val="solid"/>
            <a:round/>
            <a:headEnd len="sm" w="sm" type="none"/>
            <a:tailEnd len="sm" w="sm" type="none"/>
          </a:ln>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The Inferno expansion brought massive overhauls to the war declaration system and the inventory management system, along with some graphical updates.</a:t>
            </a:r>
            <a:endParaRPr sz="1400"/>
          </a:p>
          <a:p>
            <a:pPr indent="-317500" lvl="0" marL="457200">
              <a:lnSpc>
                <a:spcPct val="150000"/>
              </a:lnSpc>
              <a:spcBef>
                <a:spcPts val="0"/>
              </a:spcBef>
              <a:spcAft>
                <a:spcPts val="0"/>
              </a:spcAft>
              <a:buSzPts val="1400"/>
              <a:buChar char="●"/>
            </a:pPr>
            <a:r>
              <a:rPr lang="en" sz="1400"/>
              <a:t>Since this expansion introduced radical changes to two major core mechanics of war and inventory management, it’s release caused a backlash in the player community, producing a huge spike in anger.</a:t>
            </a:r>
            <a:endParaRPr sz="1400"/>
          </a:p>
        </p:txBody>
      </p:sp>
      <p:pic>
        <p:nvPicPr>
          <p:cNvPr id="108" name="Shape 108"/>
          <p:cNvPicPr preferRelativeResize="0"/>
          <p:nvPr/>
        </p:nvPicPr>
        <p:blipFill>
          <a:blip r:embed="rId3">
            <a:alphaModFix/>
          </a:blip>
          <a:stretch>
            <a:fillRect/>
          </a:stretch>
        </p:blipFill>
        <p:spPr>
          <a:xfrm>
            <a:off x="4752775" y="1301625"/>
            <a:ext cx="4391226" cy="2959999"/>
          </a:xfrm>
          <a:prstGeom prst="rect">
            <a:avLst/>
          </a:prstGeom>
          <a:noFill/>
          <a:ln cap="flat" cmpd="sng" w="9525">
            <a:solidFill>
              <a:srgbClr val="FFFFFF"/>
            </a:solidFill>
            <a:prstDash val="solid"/>
            <a:round/>
            <a:headEnd len="sm" w="sm" type="none"/>
            <a:tailEnd len="sm" w="sm" type="none"/>
          </a:ln>
        </p:spPr>
      </p:pic>
      <p:sp>
        <p:nvSpPr>
          <p:cNvPr id="109" name="Shape 109"/>
          <p:cNvSpPr txBox="1"/>
          <p:nvPr/>
        </p:nvSpPr>
        <p:spPr>
          <a:xfrm>
            <a:off x="7693925" y="3125900"/>
            <a:ext cx="731700" cy="2772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a:spcBef>
                <a:spcPts val="0"/>
              </a:spcBef>
              <a:spcAft>
                <a:spcPts val="0"/>
              </a:spcAft>
              <a:buNone/>
            </a:pPr>
            <a:r>
              <a:rPr lang="en" sz="800"/>
              <a:t>Inferno Release</a:t>
            </a:r>
            <a:endParaRPr sz="800"/>
          </a:p>
        </p:txBody>
      </p:sp>
      <p:cxnSp>
        <p:nvCxnSpPr>
          <p:cNvPr id="110" name="Shape 110"/>
          <p:cNvCxnSpPr/>
          <p:nvPr/>
        </p:nvCxnSpPr>
        <p:spPr>
          <a:xfrm flipH="1" rot="10800000">
            <a:off x="8177025" y="3069150"/>
            <a:ext cx="206100" cy="149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0">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rtl="0">
              <a:spcBef>
                <a:spcPts val="0"/>
              </a:spcBef>
              <a:spcAft>
                <a:spcPts val="0"/>
              </a:spcAft>
              <a:buNone/>
            </a:pPr>
            <a:r>
              <a:t/>
            </a:r>
            <a:endParaRPr/>
          </a:p>
        </p:txBody>
      </p:sp>
      <p:sp>
        <p:nvSpPr>
          <p:cNvPr id="116" name="Shape 116"/>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0" lvl="0" marL="0" rtl="0">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Rhea Update - Requested Changes to Core Mechanics</a:t>
            </a:r>
            <a:endParaRPr sz="2400">
              <a:solidFill>
                <a:srgbClr val="980000"/>
              </a:solidFill>
            </a:endParaRPr>
          </a:p>
        </p:txBody>
      </p:sp>
      <p:sp>
        <p:nvSpPr>
          <p:cNvPr id="122" name="Shape 122"/>
          <p:cNvSpPr txBox="1"/>
          <p:nvPr>
            <p:ph idx="1" type="body"/>
          </p:nvPr>
        </p:nvSpPr>
        <p:spPr>
          <a:xfrm>
            <a:off x="120775" y="1017725"/>
            <a:ext cx="4461300" cy="35511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The Rhea update completely overhauled deaths in the game with no skill points lost upon death. As a result this was this was one of the most radical changes to a critical core gameplay mechanic in EVE.</a:t>
            </a:r>
            <a:endParaRPr sz="1400"/>
          </a:p>
          <a:p>
            <a:pPr indent="-317500" lvl="0" marL="457200">
              <a:lnSpc>
                <a:spcPct val="150000"/>
              </a:lnSpc>
              <a:spcBef>
                <a:spcPts val="0"/>
              </a:spcBef>
              <a:spcAft>
                <a:spcPts val="0"/>
              </a:spcAft>
              <a:buSzPts val="1400"/>
              <a:buChar char="●"/>
            </a:pPr>
            <a:r>
              <a:rPr lang="en" sz="1400"/>
              <a:t>In this case however, this change to the death system was a feature widely requested by the player community, with enough feedback received prompting CCP to implement it. Thus, the overall reception to this release was positive, resulting in a decrease in anger.</a:t>
            </a:r>
            <a:endParaRPr sz="1400"/>
          </a:p>
        </p:txBody>
      </p:sp>
      <p:pic>
        <p:nvPicPr>
          <p:cNvPr id="123" name="Shape 123"/>
          <p:cNvPicPr preferRelativeResize="0"/>
          <p:nvPr/>
        </p:nvPicPr>
        <p:blipFill>
          <a:blip r:embed="rId3">
            <a:alphaModFix/>
          </a:blip>
          <a:stretch>
            <a:fillRect/>
          </a:stretch>
        </p:blipFill>
        <p:spPr>
          <a:xfrm>
            <a:off x="4681725" y="1398675"/>
            <a:ext cx="4428499" cy="2719600"/>
          </a:xfrm>
          <a:prstGeom prst="rect">
            <a:avLst/>
          </a:prstGeom>
          <a:noFill/>
          <a:ln>
            <a:noFill/>
          </a:ln>
        </p:spPr>
      </p:pic>
      <p:sp>
        <p:nvSpPr>
          <p:cNvPr id="124" name="Shape 124"/>
          <p:cNvSpPr txBox="1"/>
          <p:nvPr/>
        </p:nvSpPr>
        <p:spPr>
          <a:xfrm>
            <a:off x="7232150" y="1398675"/>
            <a:ext cx="596700" cy="326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800"/>
              <a:t>Rhea Release</a:t>
            </a:r>
            <a:endParaRPr sz="800"/>
          </a:p>
        </p:txBody>
      </p:sp>
      <p:cxnSp>
        <p:nvCxnSpPr>
          <p:cNvPr id="125" name="Shape 125"/>
          <p:cNvCxnSpPr>
            <a:stCxn id="124" idx="1"/>
          </p:cNvCxnSpPr>
          <p:nvPr/>
        </p:nvCxnSpPr>
        <p:spPr>
          <a:xfrm flipH="1">
            <a:off x="6841550" y="1562025"/>
            <a:ext cx="390600" cy="143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Shape 130"/>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t/>
            </a:r>
            <a:endParaRPr sz="3000"/>
          </a:p>
          <a:p>
            <a:pPr indent="0" lvl="0" marL="0">
              <a:spcBef>
                <a:spcPts val="0"/>
              </a:spcBef>
              <a:spcAft>
                <a:spcPts val="0"/>
              </a:spcAft>
              <a:buNone/>
            </a:pPr>
            <a:r>
              <a:rPr lang="en" sz="3000"/>
              <a:t>       </a:t>
            </a:r>
            <a:endParaRPr sz="3000"/>
          </a:p>
          <a:p>
            <a:pPr indent="0" lvl="0" marL="0">
              <a:spcBef>
                <a:spcPts val="0"/>
              </a:spcBef>
              <a:spcAft>
                <a:spcPts val="0"/>
              </a:spcAft>
              <a:buNone/>
            </a:pPr>
            <a:r>
              <a:rPr lang="en" sz="3000"/>
              <a:t>                            </a:t>
            </a:r>
            <a:r>
              <a:rPr b="1" lang="en" sz="3000"/>
              <a:t>The Solution?</a:t>
            </a:r>
            <a:endParaRPr b="1" sz="30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34" name="Shape 134"/>
        <p:cNvGrpSpPr/>
        <p:nvPr/>
      </p:nvGrpSpPr>
      <p:grpSpPr>
        <a:xfrm>
          <a:off x="0" y="0"/>
          <a:ext cx="0" cy="0"/>
          <a:chOff x="0" y="0"/>
          <a:chExt cx="0" cy="0"/>
        </a:xfrm>
      </p:grpSpPr>
      <p:sp>
        <p:nvSpPr>
          <p:cNvPr id="135" name="Shape 135"/>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lang="en" sz="2400">
                <a:solidFill>
                  <a:srgbClr val="980000"/>
                </a:solidFill>
              </a:rPr>
              <a:t>Project Discovery - (Real science in a game)</a:t>
            </a:r>
            <a:endParaRPr sz="2400">
              <a:solidFill>
                <a:srgbClr val="980000"/>
              </a:solidFill>
            </a:endParaRPr>
          </a:p>
          <a:p>
            <a:pPr indent="0" lvl="0" marL="0">
              <a:spcBef>
                <a:spcPts val="0"/>
              </a:spcBef>
              <a:spcAft>
                <a:spcPts val="0"/>
              </a:spcAft>
              <a:buClr>
                <a:schemeClr val="dk1"/>
              </a:buClr>
              <a:buSzPts val="1100"/>
              <a:buFont typeface="Arial"/>
              <a:buNone/>
            </a:pPr>
            <a:r>
              <a:t/>
            </a:r>
            <a:endParaRPr sz="2400">
              <a:solidFill>
                <a:srgbClr val="980000"/>
              </a:solidFill>
            </a:endParaRPr>
          </a:p>
        </p:txBody>
      </p:sp>
      <p:sp>
        <p:nvSpPr>
          <p:cNvPr id="136" name="Shape 136"/>
          <p:cNvSpPr txBox="1"/>
          <p:nvPr>
            <p:ph idx="1" type="body"/>
          </p:nvPr>
        </p:nvSpPr>
        <p:spPr>
          <a:xfrm>
            <a:off x="132875" y="1119950"/>
            <a:ext cx="5621700" cy="3416400"/>
          </a:xfrm>
          <a:prstGeom prst="rect">
            <a:avLst/>
          </a:prstGeom>
        </p:spPr>
        <p:txBody>
          <a:bodyPr anchorCtr="0" anchor="t" bIns="68575" lIns="68575" spcFirstLastPara="1" rIns="68575" wrap="square" tIns="68575">
            <a:noAutofit/>
          </a:bodyPr>
          <a:lstStyle/>
          <a:p>
            <a:pPr indent="-304800" lvl="0" marL="457200" rtl="0">
              <a:lnSpc>
                <a:spcPct val="115000"/>
              </a:lnSpc>
              <a:spcBef>
                <a:spcPts val="0"/>
              </a:spcBef>
              <a:spcAft>
                <a:spcPts val="0"/>
              </a:spcAft>
              <a:buClr>
                <a:schemeClr val="dk1"/>
              </a:buClr>
              <a:buSzPts val="1200"/>
              <a:buChar char="●"/>
            </a:pPr>
            <a:r>
              <a:rPr lang="en" sz="1200">
                <a:solidFill>
                  <a:schemeClr val="dk1"/>
                </a:solidFill>
              </a:rPr>
              <a:t>A mini game that was launched in Eve Online in 2016. </a:t>
            </a:r>
            <a:endParaRPr sz="1200">
              <a:solidFill>
                <a:schemeClr val="dk1"/>
              </a:solidFill>
            </a:endParaRPr>
          </a:p>
          <a:p>
            <a:pPr indent="-304800" lvl="0" marL="457200" rtl="0">
              <a:lnSpc>
                <a:spcPct val="115000"/>
              </a:lnSpc>
              <a:spcBef>
                <a:spcPts val="0"/>
              </a:spcBef>
              <a:spcAft>
                <a:spcPts val="0"/>
              </a:spcAft>
              <a:buClr>
                <a:schemeClr val="dk1"/>
              </a:buClr>
              <a:buSzPts val="1200"/>
              <a:buChar char="●"/>
            </a:pPr>
            <a:r>
              <a:rPr lang="en" sz="1200">
                <a:solidFill>
                  <a:schemeClr val="dk1"/>
                </a:solidFill>
              </a:rPr>
              <a:t>The players were asked to search for planets outside our solar system, Focussed on discovering real planets (Exoplanets).</a:t>
            </a:r>
            <a:endParaRPr sz="1200">
              <a:solidFill>
                <a:schemeClr val="dk1"/>
              </a:solidFill>
            </a:endParaRPr>
          </a:p>
          <a:p>
            <a:pPr indent="-304800" lvl="0" marL="457200" rtl="0">
              <a:lnSpc>
                <a:spcPct val="115000"/>
              </a:lnSpc>
              <a:spcBef>
                <a:spcPts val="0"/>
              </a:spcBef>
              <a:spcAft>
                <a:spcPts val="0"/>
              </a:spcAft>
              <a:buClr>
                <a:schemeClr val="dk1"/>
              </a:buClr>
              <a:buSzPts val="1200"/>
              <a:buChar char="●"/>
            </a:pPr>
            <a:r>
              <a:rPr lang="en" sz="1200">
                <a:solidFill>
                  <a:srgbClr val="333333"/>
                </a:solidFill>
                <a:highlight>
                  <a:srgbClr val="FFFFFF"/>
                </a:highlight>
              </a:rPr>
              <a:t>This expansion also brought some changes to the bounty, skill points and established hacking mechanics, all of which are core mechanics.</a:t>
            </a:r>
            <a:endParaRPr sz="1200">
              <a:solidFill>
                <a:srgbClr val="333333"/>
              </a:solidFill>
              <a:highlight>
                <a:srgbClr val="FFFFFF"/>
              </a:highlight>
            </a:endParaRPr>
          </a:p>
          <a:p>
            <a:pPr indent="-304800" lvl="0" marL="457200" rtl="0">
              <a:lnSpc>
                <a:spcPct val="115000"/>
              </a:lnSpc>
              <a:spcBef>
                <a:spcPts val="0"/>
              </a:spcBef>
              <a:spcAft>
                <a:spcPts val="0"/>
              </a:spcAft>
              <a:buClr>
                <a:srgbClr val="333333"/>
              </a:buClr>
              <a:buSzPts val="1200"/>
              <a:buChar char="●"/>
            </a:pPr>
            <a:r>
              <a:rPr lang="en" sz="1200">
                <a:solidFill>
                  <a:srgbClr val="333333"/>
                </a:solidFill>
                <a:highlight>
                  <a:srgbClr val="FFFFFF"/>
                </a:highlight>
              </a:rPr>
              <a:t>Under other circumstances, these changes to core mechanics would have resulted in considerable anger amongst players.</a:t>
            </a:r>
            <a:endParaRPr sz="1200">
              <a:solidFill>
                <a:srgbClr val="333333"/>
              </a:solidFill>
              <a:highlight>
                <a:srgbClr val="FFFFFF"/>
              </a:highlight>
            </a:endParaRPr>
          </a:p>
          <a:p>
            <a:pPr indent="-304800" lvl="0" marL="457200" rtl="0">
              <a:lnSpc>
                <a:spcPct val="115000"/>
              </a:lnSpc>
              <a:spcBef>
                <a:spcPts val="0"/>
              </a:spcBef>
              <a:spcAft>
                <a:spcPts val="0"/>
              </a:spcAft>
              <a:buClr>
                <a:srgbClr val="333333"/>
              </a:buClr>
              <a:buSzPts val="1200"/>
              <a:buChar char="●"/>
            </a:pPr>
            <a:r>
              <a:rPr lang="en" sz="1200">
                <a:solidFill>
                  <a:srgbClr val="333333"/>
                </a:solidFill>
                <a:highlight>
                  <a:srgbClr val="FFFFFF"/>
                </a:highlight>
              </a:rPr>
              <a:t>However, because of the implementation of its unique reward system, there was little to no anger amongst players. An anomaly.</a:t>
            </a:r>
            <a:endParaRPr sz="1200">
              <a:solidFill>
                <a:srgbClr val="333333"/>
              </a:solidFill>
              <a:highlight>
                <a:srgbClr val="FFFFFF"/>
              </a:highlight>
            </a:endParaRPr>
          </a:p>
          <a:p>
            <a:pPr indent="-304800" lvl="0" marL="457200" rtl="0">
              <a:lnSpc>
                <a:spcPct val="115000"/>
              </a:lnSpc>
              <a:spcBef>
                <a:spcPts val="0"/>
              </a:spcBef>
              <a:spcAft>
                <a:spcPts val="0"/>
              </a:spcAft>
              <a:buClr>
                <a:srgbClr val="333333"/>
              </a:buClr>
              <a:buSzPts val="1200"/>
              <a:buChar char="●"/>
            </a:pPr>
            <a:r>
              <a:rPr lang="en" sz="1200">
                <a:solidFill>
                  <a:srgbClr val="333333"/>
                </a:solidFill>
                <a:highlight>
                  <a:schemeClr val="lt1"/>
                </a:highlight>
              </a:rPr>
              <a:t>Players receive in-game currency for each observation they make and may also earn special credits.  </a:t>
            </a:r>
            <a:endParaRPr sz="1200">
              <a:solidFill>
                <a:schemeClr val="dk1"/>
              </a:solidFill>
            </a:endParaRPr>
          </a:p>
          <a:p>
            <a:pPr indent="-304800" lvl="0" marL="457200">
              <a:lnSpc>
                <a:spcPct val="115000"/>
              </a:lnSpc>
              <a:spcBef>
                <a:spcPts val="0"/>
              </a:spcBef>
              <a:spcAft>
                <a:spcPts val="0"/>
              </a:spcAft>
              <a:buClr>
                <a:schemeClr val="dk1"/>
              </a:buClr>
              <a:buSzPts val="1200"/>
              <a:buChar char="●"/>
            </a:pPr>
            <a:r>
              <a:rPr lang="en" sz="1200">
                <a:solidFill>
                  <a:schemeClr val="dk1"/>
                </a:solidFill>
              </a:rPr>
              <a:t>There were analytics used to bring out this game and it took several years to predict what would be the appropriate growth potential. Moreover there were rewards given to the players, which in-turn reduced the anger among the players (In-game rewards and currency).</a:t>
            </a:r>
            <a:endParaRPr sz="1200"/>
          </a:p>
        </p:txBody>
      </p:sp>
      <p:pic>
        <p:nvPicPr>
          <p:cNvPr id="137" name="Shape 137"/>
          <p:cNvPicPr preferRelativeResize="0"/>
          <p:nvPr/>
        </p:nvPicPr>
        <p:blipFill>
          <a:blip r:embed="rId3">
            <a:alphaModFix/>
          </a:blip>
          <a:stretch>
            <a:fillRect/>
          </a:stretch>
        </p:blipFill>
        <p:spPr>
          <a:xfrm>
            <a:off x="5822050" y="1444338"/>
            <a:ext cx="3281100" cy="2336276"/>
          </a:xfrm>
          <a:prstGeom prst="rect">
            <a:avLst/>
          </a:prstGeom>
          <a:noFill/>
          <a:ln>
            <a:noFill/>
          </a:ln>
        </p:spPr>
      </p:pic>
      <p:cxnSp>
        <p:nvCxnSpPr>
          <p:cNvPr id="138" name="Shape 138"/>
          <p:cNvCxnSpPr/>
          <p:nvPr/>
        </p:nvCxnSpPr>
        <p:spPr>
          <a:xfrm>
            <a:off x="6886000" y="1444375"/>
            <a:ext cx="1723200" cy="633900"/>
          </a:xfrm>
          <a:prstGeom prst="straightConnector1">
            <a:avLst/>
          </a:prstGeom>
          <a:noFill/>
          <a:ln cap="flat" cmpd="sng" w="9525">
            <a:solidFill>
              <a:schemeClr val="dk2"/>
            </a:solidFill>
            <a:prstDash val="solid"/>
            <a:round/>
            <a:headEnd len="med" w="med" type="none"/>
            <a:tailEnd len="med" w="med" type="triangle"/>
          </a:ln>
        </p:spPr>
      </p:cxnSp>
      <p:sp>
        <p:nvSpPr>
          <p:cNvPr id="139" name="Shape 139"/>
          <p:cNvSpPr txBox="1"/>
          <p:nvPr/>
        </p:nvSpPr>
        <p:spPr>
          <a:xfrm>
            <a:off x="5925125" y="1145688"/>
            <a:ext cx="1723200" cy="1707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200">
                <a:latin typeface="Lato"/>
                <a:ea typeface="Lato"/>
                <a:cs typeface="Lato"/>
                <a:sym typeface="Lato"/>
              </a:rPr>
              <a:t>Start of Project Discovery</a:t>
            </a:r>
            <a:endParaRPr sz="1200">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Shape 144"/>
          <p:cNvPicPr preferRelativeResize="0"/>
          <p:nvPr/>
        </p:nvPicPr>
        <p:blipFill>
          <a:blip r:embed="rId3">
            <a:alphaModFix/>
          </a:blip>
          <a:stretch>
            <a:fillRect/>
          </a:stretch>
        </p:blipFill>
        <p:spPr>
          <a:xfrm>
            <a:off x="2880200" y="742251"/>
            <a:ext cx="6217424" cy="3910076"/>
          </a:xfrm>
          <a:prstGeom prst="rect">
            <a:avLst/>
          </a:prstGeom>
          <a:noFill/>
          <a:ln>
            <a:noFill/>
          </a:ln>
        </p:spPr>
      </p:pic>
      <p:sp>
        <p:nvSpPr>
          <p:cNvPr id="145" name="Shape 145"/>
          <p:cNvSpPr txBox="1"/>
          <p:nvPr>
            <p:ph idx="1" type="body"/>
          </p:nvPr>
        </p:nvSpPr>
        <p:spPr>
          <a:xfrm>
            <a:off x="-48775" y="958775"/>
            <a:ext cx="2812500" cy="2827200"/>
          </a:xfrm>
          <a:prstGeom prst="rect">
            <a:avLst/>
          </a:prstGeom>
        </p:spPr>
        <p:txBody>
          <a:bodyPr anchorCtr="0" anchor="t" bIns="68575" lIns="68575" spcFirstLastPara="1" rIns="68575" wrap="square" tIns="68575">
            <a:noAutofit/>
          </a:bodyPr>
          <a:lstStyle/>
          <a:p>
            <a:pPr indent="-298450" lvl="0" marL="457200" rtl="0">
              <a:lnSpc>
                <a:spcPct val="115000"/>
              </a:lnSpc>
              <a:spcBef>
                <a:spcPts val="0"/>
              </a:spcBef>
              <a:spcAft>
                <a:spcPts val="0"/>
              </a:spcAft>
              <a:buSzPts val="1100"/>
              <a:buChar char="●"/>
            </a:pPr>
            <a:r>
              <a:rPr lang="en"/>
              <a:t>Anger and Reward have an inverse relationship with Anger falling drastically when Reward is at its peak.(A Perfect 10 on our Reward Scale).</a:t>
            </a:r>
            <a:endParaRPr/>
          </a:p>
          <a:p>
            <a:pPr indent="0" lvl="0" marL="0" rtl="0">
              <a:lnSpc>
                <a:spcPct val="115000"/>
              </a:lnSpc>
              <a:spcBef>
                <a:spcPts val="0"/>
              </a:spcBef>
              <a:spcAft>
                <a:spcPts val="0"/>
              </a:spcAft>
              <a:buNone/>
            </a:pPr>
            <a:r>
              <a:t/>
            </a:r>
            <a:endParaRPr/>
          </a:p>
          <a:p>
            <a:pPr indent="-298450" lvl="0" marL="457200" rtl="0">
              <a:lnSpc>
                <a:spcPct val="115000"/>
              </a:lnSpc>
              <a:spcBef>
                <a:spcPts val="0"/>
              </a:spcBef>
              <a:spcAft>
                <a:spcPts val="0"/>
              </a:spcAft>
              <a:buSzPts val="1100"/>
              <a:buChar char="●"/>
            </a:pPr>
            <a:r>
              <a:rPr lang="en"/>
              <a:t>Project Discovery managed to fulfill every </a:t>
            </a:r>
            <a:r>
              <a:rPr lang="en"/>
              <a:t>criteria,</a:t>
            </a:r>
            <a:r>
              <a:rPr lang="en"/>
              <a:t> resulting in a reward peak never observed before.</a:t>
            </a:r>
            <a:endParaRPr/>
          </a:p>
          <a:p>
            <a:pPr indent="0" lvl="0" marL="0" rtl="0">
              <a:lnSpc>
                <a:spcPct val="115000"/>
              </a:lnSpc>
              <a:spcBef>
                <a:spcPts val="0"/>
              </a:spcBef>
              <a:spcAft>
                <a:spcPts val="0"/>
              </a:spcAft>
              <a:buNone/>
            </a:pPr>
            <a:r>
              <a:t/>
            </a:r>
            <a:endParaRPr/>
          </a:p>
          <a:p>
            <a:pPr indent="-298450" lvl="0" marL="457200" rtl="0">
              <a:lnSpc>
                <a:spcPct val="115000"/>
              </a:lnSpc>
              <a:spcBef>
                <a:spcPts val="0"/>
              </a:spcBef>
              <a:spcAft>
                <a:spcPts val="0"/>
              </a:spcAft>
              <a:buSzPts val="1100"/>
              <a:buChar char="●"/>
            </a:pPr>
            <a:r>
              <a:rPr lang="en"/>
              <a:t>CCP can mitigate controversial decisions such as changes to Core Mechanics by implementing more challenges that give players a sense of reward and a progressive gameplay. </a:t>
            </a:r>
            <a:endParaRPr/>
          </a:p>
        </p:txBody>
      </p:sp>
      <p:sp>
        <p:nvSpPr>
          <p:cNvPr id="146" name="Shape 146"/>
          <p:cNvSpPr txBox="1"/>
          <p:nvPr>
            <p:ph type="title"/>
          </p:nvPr>
        </p:nvSpPr>
        <p:spPr>
          <a:xfrm>
            <a:off x="206025" y="209300"/>
            <a:ext cx="5483700" cy="572700"/>
          </a:xfrm>
          <a:prstGeom prst="rect">
            <a:avLst/>
          </a:prstGeom>
        </p:spPr>
        <p:txBody>
          <a:bodyPr anchorCtr="0" anchor="t" bIns="68575" lIns="68575" spcFirstLastPara="1" rIns="68575" wrap="square" tIns="68575">
            <a:noAutofit/>
          </a:bodyPr>
          <a:lstStyle/>
          <a:p>
            <a:pPr indent="0" lvl="0" marL="0" rtl="0">
              <a:spcBef>
                <a:spcPts val="0"/>
              </a:spcBef>
              <a:spcAft>
                <a:spcPts val="0"/>
              </a:spcAft>
              <a:buNone/>
            </a:pPr>
            <a:r>
              <a:rPr lang="en" sz="2400">
                <a:solidFill>
                  <a:srgbClr val="980000"/>
                </a:solidFill>
              </a:rPr>
              <a:t>Anger-Reward Relationship</a:t>
            </a:r>
            <a:endParaRPr sz="2400">
              <a:solidFill>
                <a:srgbClr val="980000"/>
              </a:solidFill>
            </a:endParaRPr>
          </a:p>
        </p:txBody>
      </p:sp>
      <p:sp>
        <p:nvSpPr>
          <p:cNvPr id="147" name="Shape 147"/>
          <p:cNvSpPr txBox="1"/>
          <p:nvPr/>
        </p:nvSpPr>
        <p:spPr>
          <a:xfrm>
            <a:off x="7070200" y="304313"/>
            <a:ext cx="1723200" cy="170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 sz="1200">
                <a:latin typeface="Lato"/>
                <a:ea typeface="Lato"/>
                <a:cs typeface="Lato"/>
                <a:sym typeface="Lato"/>
              </a:rPr>
              <a:t>Start of Project Discovery</a:t>
            </a:r>
            <a:endParaRPr sz="1200">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Shape 152"/>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Reward Scale for Expansions:</a:t>
            </a:r>
            <a:endParaRPr b="1" sz="1800"/>
          </a:p>
        </p:txBody>
      </p:sp>
      <p:sp>
        <p:nvSpPr>
          <p:cNvPr id="153" name="Shape 153"/>
          <p:cNvSpPr txBox="1"/>
          <p:nvPr>
            <p:ph idx="1" type="body"/>
          </p:nvPr>
        </p:nvSpPr>
        <p:spPr>
          <a:xfrm>
            <a:off x="-60875" y="1103400"/>
            <a:ext cx="3737100" cy="3416400"/>
          </a:xfrm>
          <a:prstGeom prst="rect">
            <a:avLst/>
          </a:prstGeom>
        </p:spPr>
        <p:txBody>
          <a:bodyPr anchorCtr="0" anchor="t" bIns="68575" lIns="68575" spcFirstLastPara="1" rIns="68575" wrap="square" tIns="68575">
            <a:noAutofit/>
          </a:bodyPr>
          <a:lstStyle/>
          <a:p>
            <a:pPr indent="-317500" lvl="0" marL="457200" rtl="0">
              <a:spcBef>
                <a:spcPts val="0"/>
              </a:spcBef>
              <a:spcAft>
                <a:spcPts val="0"/>
              </a:spcAft>
              <a:buSzPts val="1400"/>
              <a:buChar char="●"/>
            </a:pPr>
            <a:r>
              <a:rPr lang="en" sz="1400"/>
              <a:t>A way to quantify the level of reward each expansion offers on a 10 point scale.</a:t>
            </a:r>
            <a:endParaRPr sz="1400"/>
          </a:p>
          <a:p>
            <a:pPr indent="-317500" lvl="0" marL="457200" rtl="0">
              <a:spcBef>
                <a:spcPts val="0"/>
              </a:spcBef>
              <a:spcAft>
                <a:spcPts val="0"/>
              </a:spcAft>
              <a:buSzPts val="1400"/>
              <a:buChar char="●"/>
            </a:pPr>
            <a:r>
              <a:rPr lang="en" sz="1400"/>
              <a:t>The weightage values have been assigned from analyzing the various forum posts to see what type of rewards users prefer from expansions.</a:t>
            </a:r>
            <a:endParaRPr sz="1400"/>
          </a:p>
          <a:p>
            <a:pPr indent="-317500" lvl="0" marL="457200" rtl="0">
              <a:spcBef>
                <a:spcPts val="0"/>
              </a:spcBef>
              <a:spcAft>
                <a:spcPts val="0"/>
              </a:spcAft>
              <a:buSzPts val="1400"/>
              <a:buChar char="●"/>
            </a:pPr>
            <a:r>
              <a:rPr lang="en" sz="1400"/>
              <a:t>Higher the reward level of a core expansion, lesser is the general increase in anger.</a:t>
            </a:r>
            <a:endParaRPr sz="1400"/>
          </a:p>
          <a:p>
            <a:pPr indent="-317500" lvl="0" marL="457200" rtl="0">
              <a:spcBef>
                <a:spcPts val="0"/>
              </a:spcBef>
              <a:spcAft>
                <a:spcPts val="0"/>
              </a:spcAft>
              <a:buSzPts val="1400"/>
              <a:buChar char="●"/>
            </a:pPr>
            <a:r>
              <a:rPr lang="en" sz="1400"/>
              <a:t>If an expansion scores a perfect 10 on the scale, we have observed a considerable reduction in player anger.</a:t>
            </a:r>
            <a:endParaRPr sz="1400"/>
          </a:p>
        </p:txBody>
      </p:sp>
      <p:pic>
        <p:nvPicPr>
          <p:cNvPr id="154" name="Shape 154"/>
          <p:cNvPicPr preferRelativeResize="0"/>
          <p:nvPr/>
        </p:nvPicPr>
        <p:blipFill>
          <a:blip r:embed="rId3">
            <a:alphaModFix/>
          </a:blip>
          <a:stretch>
            <a:fillRect/>
          </a:stretch>
        </p:blipFill>
        <p:spPr>
          <a:xfrm>
            <a:off x="3848300" y="1045450"/>
            <a:ext cx="4984000" cy="32049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Shape 159"/>
          <p:cNvSpPr txBox="1"/>
          <p:nvPr>
            <p:ph idx="1" type="body"/>
          </p:nvPr>
        </p:nvSpPr>
        <p:spPr>
          <a:xfrm>
            <a:off x="227013" y="1282013"/>
            <a:ext cx="4242000" cy="32883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Frigate ships as challenge rewards(Ship reward) - </a:t>
            </a:r>
            <a:r>
              <a:rPr b="1" lang="en" sz="1400"/>
              <a:t>3</a:t>
            </a:r>
            <a:endParaRPr b="1" sz="1400"/>
          </a:p>
          <a:p>
            <a:pPr indent="-317500" lvl="0" marL="457200" rtl="0">
              <a:lnSpc>
                <a:spcPct val="150000"/>
              </a:lnSpc>
              <a:spcBef>
                <a:spcPts val="0"/>
              </a:spcBef>
              <a:spcAft>
                <a:spcPts val="0"/>
              </a:spcAft>
              <a:buSzPts val="1400"/>
              <a:buChar char="•"/>
            </a:pPr>
            <a:r>
              <a:rPr lang="en" sz="1400"/>
              <a:t>Ghost sites that offer weapon rewards - </a:t>
            </a:r>
            <a:r>
              <a:rPr b="1" lang="en" sz="1400"/>
              <a:t>2</a:t>
            </a:r>
            <a:endParaRPr b="1" sz="1400"/>
          </a:p>
          <a:p>
            <a:pPr indent="-317500" lvl="0" marL="457200" rtl="0">
              <a:lnSpc>
                <a:spcPct val="150000"/>
              </a:lnSpc>
              <a:spcBef>
                <a:spcPts val="0"/>
              </a:spcBef>
              <a:spcAft>
                <a:spcPts val="0"/>
              </a:spcAft>
              <a:buSzPts val="1400"/>
              <a:buChar char="•"/>
            </a:pPr>
            <a:r>
              <a:rPr lang="en" sz="1400"/>
              <a:t>New armor as exploration reward (cosmetic item) - </a:t>
            </a:r>
            <a:r>
              <a:rPr b="1" lang="en" sz="1400"/>
              <a:t>1</a:t>
            </a:r>
            <a:endParaRPr b="1" sz="1400"/>
          </a:p>
          <a:p>
            <a:pPr indent="0" lvl="0" marL="0" rtl="0">
              <a:lnSpc>
                <a:spcPct val="150000"/>
              </a:lnSpc>
              <a:spcBef>
                <a:spcPts val="900"/>
              </a:spcBef>
              <a:spcAft>
                <a:spcPts val="0"/>
              </a:spcAft>
              <a:buNone/>
            </a:pPr>
            <a:r>
              <a:t/>
            </a:r>
            <a:endParaRPr b="1" sz="1400"/>
          </a:p>
          <a:p>
            <a:pPr indent="0" lvl="0" marL="0">
              <a:lnSpc>
                <a:spcPct val="150000"/>
              </a:lnSpc>
              <a:spcBef>
                <a:spcPts val="900"/>
              </a:spcBef>
              <a:spcAft>
                <a:spcPts val="900"/>
              </a:spcAft>
              <a:buNone/>
            </a:pPr>
            <a:r>
              <a:rPr b="1" lang="en" sz="1400"/>
              <a:t>Reward Score : 6</a:t>
            </a:r>
            <a:endParaRPr b="1" sz="1400"/>
          </a:p>
        </p:txBody>
      </p:sp>
      <p:sp>
        <p:nvSpPr>
          <p:cNvPr id="160" name="Shape 160"/>
          <p:cNvSpPr txBox="1"/>
          <p:nvPr>
            <p:ph type="title"/>
          </p:nvPr>
        </p:nvSpPr>
        <p:spPr>
          <a:xfrm>
            <a:off x="227013" y="313765"/>
            <a:ext cx="7303200" cy="4020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b="0" lang="en">
                <a:solidFill>
                  <a:srgbClr val="980000"/>
                </a:solidFill>
              </a:rPr>
              <a:t>Some Examples</a:t>
            </a:r>
            <a:endParaRPr b="0">
              <a:solidFill>
                <a:srgbClr val="980000"/>
              </a:solidFill>
            </a:endParaRPr>
          </a:p>
        </p:txBody>
      </p:sp>
      <p:sp>
        <p:nvSpPr>
          <p:cNvPr id="161" name="Shape 161"/>
          <p:cNvSpPr txBox="1"/>
          <p:nvPr>
            <p:ph idx="2" type="body"/>
          </p:nvPr>
        </p:nvSpPr>
        <p:spPr>
          <a:xfrm>
            <a:off x="227025" y="976025"/>
            <a:ext cx="4242000" cy="306000"/>
          </a:xfrm>
          <a:prstGeom prst="rect">
            <a:avLst/>
          </a:prstGeom>
        </p:spPr>
        <p:txBody>
          <a:bodyPr anchorCtr="0" anchor="t" bIns="68575" lIns="68575" spcFirstLastPara="1" rIns="68575" wrap="square" tIns="68575">
            <a:noAutofit/>
          </a:bodyPr>
          <a:lstStyle/>
          <a:p>
            <a:pPr indent="0" lvl="0" marL="0" algn="ctr">
              <a:spcBef>
                <a:spcPts val="0"/>
              </a:spcBef>
              <a:spcAft>
                <a:spcPts val="0"/>
              </a:spcAft>
              <a:buNone/>
            </a:pPr>
            <a:r>
              <a:rPr b="1" lang="en">
                <a:solidFill>
                  <a:srgbClr val="980000"/>
                </a:solidFill>
              </a:rPr>
              <a:t>Rubicon</a:t>
            </a:r>
            <a:endParaRPr b="1">
              <a:solidFill>
                <a:srgbClr val="980000"/>
              </a:solidFill>
            </a:endParaRPr>
          </a:p>
        </p:txBody>
      </p:sp>
      <p:sp>
        <p:nvSpPr>
          <p:cNvPr id="162" name="Shape 162"/>
          <p:cNvSpPr txBox="1"/>
          <p:nvPr>
            <p:ph idx="3" type="body"/>
          </p:nvPr>
        </p:nvSpPr>
        <p:spPr>
          <a:xfrm>
            <a:off x="4627391" y="1282013"/>
            <a:ext cx="4242000" cy="32883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Destroyer ships as quest rewards - </a:t>
            </a:r>
            <a:r>
              <a:rPr b="1" lang="en" sz="1400"/>
              <a:t>3</a:t>
            </a:r>
            <a:endParaRPr b="1" sz="1400"/>
          </a:p>
          <a:p>
            <a:pPr indent="-317500" lvl="0" marL="457200" rtl="0">
              <a:lnSpc>
                <a:spcPct val="150000"/>
              </a:lnSpc>
              <a:spcBef>
                <a:spcPts val="0"/>
              </a:spcBef>
              <a:spcAft>
                <a:spcPts val="0"/>
              </a:spcAft>
              <a:buSzPts val="1400"/>
              <a:buChar char="•"/>
            </a:pPr>
            <a:r>
              <a:rPr lang="en" sz="1400"/>
              <a:t>Additional quests yielding rare items - </a:t>
            </a:r>
            <a:r>
              <a:rPr b="1" lang="en" sz="1400"/>
              <a:t>2</a:t>
            </a:r>
            <a:endParaRPr b="1" sz="1400"/>
          </a:p>
          <a:p>
            <a:pPr indent="-317500" lvl="0" marL="457200" rtl="0">
              <a:lnSpc>
                <a:spcPct val="150000"/>
              </a:lnSpc>
              <a:spcBef>
                <a:spcPts val="0"/>
              </a:spcBef>
              <a:spcAft>
                <a:spcPts val="0"/>
              </a:spcAft>
              <a:buSzPts val="1400"/>
              <a:buChar char="•"/>
            </a:pPr>
            <a:r>
              <a:rPr lang="en" sz="1400"/>
              <a:t>New super weapons added for frigate ships as challenge rewards - 2</a:t>
            </a:r>
            <a:endParaRPr sz="1400"/>
          </a:p>
          <a:p>
            <a:pPr indent="0" lvl="0" marL="0" rtl="0">
              <a:lnSpc>
                <a:spcPct val="150000"/>
              </a:lnSpc>
              <a:spcBef>
                <a:spcPts val="900"/>
              </a:spcBef>
              <a:spcAft>
                <a:spcPts val="0"/>
              </a:spcAft>
              <a:buNone/>
            </a:pPr>
            <a:r>
              <a:t/>
            </a:r>
            <a:endParaRPr sz="1400"/>
          </a:p>
          <a:p>
            <a:pPr indent="0" lvl="0" marL="0" rtl="0">
              <a:lnSpc>
                <a:spcPct val="150000"/>
              </a:lnSpc>
              <a:spcBef>
                <a:spcPts val="900"/>
              </a:spcBef>
              <a:spcAft>
                <a:spcPts val="0"/>
              </a:spcAft>
              <a:buNone/>
            </a:pPr>
            <a:r>
              <a:t/>
            </a:r>
            <a:endParaRPr sz="1400"/>
          </a:p>
          <a:p>
            <a:pPr indent="0" lvl="0" marL="0" rtl="0">
              <a:lnSpc>
                <a:spcPct val="150000"/>
              </a:lnSpc>
              <a:spcBef>
                <a:spcPts val="900"/>
              </a:spcBef>
              <a:spcAft>
                <a:spcPts val="900"/>
              </a:spcAft>
              <a:buNone/>
            </a:pPr>
            <a:r>
              <a:rPr b="1" lang="en" sz="1400"/>
              <a:t>Reward Score: 7</a:t>
            </a:r>
            <a:endParaRPr b="1" sz="1400"/>
          </a:p>
        </p:txBody>
      </p:sp>
      <p:sp>
        <p:nvSpPr>
          <p:cNvPr id="163" name="Shape 163"/>
          <p:cNvSpPr txBox="1"/>
          <p:nvPr/>
        </p:nvSpPr>
        <p:spPr>
          <a:xfrm>
            <a:off x="4627550" y="948450"/>
            <a:ext cx="4242000" cy="33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980000"/>
                </a:solidFill>
              </a:rPr>
              <a:t>Retribution</a:t>
            </a:r>
            <a:endParaRPr b="1">
              <a:solidFill>
                <a:srgbClr val="98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A Perfect 10 - Progression-based Reward System</a:t>
            </a:r>
            <a:endParaRPr sz="1800"/>
          </a:p>
        </p:txBody>
      </p:sp>
      <p:sp>
        <p:nvSpPr>
          <p:cNvPr id="169" name="Shape 169"/>
          <p:cNvSpPr txBox="1"/>
          <p:nvPr>
            <p:ph idx="1" type="body"/>
          </p:nvPr>
        </p:nvSpPr>
        <p:spPr>
          <a:xfrm>
            <a:off x="4013400" y="1017750"/>
            <a:ext cx="4818900" cy="3551100"/>
          </a:xfrm>
          <a:prstGeom prst="rect">
            <a:avLst/>
          </a:prstGeom>
        </p:spPr>
        <p:txBody>
          <a:bodyPr anchorCtr="0" anchor="t" bIns="68575" lIns="68575" spcFirstLastPara="1" rIns="68575" wrap="square" tIns="68575">
            <a:noAutofit/>
          </a:bodyPr>
          <a:lstStyle/>
          <a:p>
            <a:pPr indent="-317500" lvl="0" marL="457200" rtl="0">
              <a:lnSpc>
                <a:spcPct val="115000"/>
              </a:lnSpc>
              <a:spcBef>
                <a:spcPts val="0"/>
              </a:spcBef>
              <a:spcAft>
                <a:spcPts val="0"/>
              </a:spcAft>
              <a:buSzPts val="1400"/>
              <a:buChar char="●"/>
            </a:pPr>
            <a:r>
              <a:rPr lang="en" sz="1400"/>
              <a:t>The unique reward system in Project Discovery created a tiered reward system that awarded the players as they progressed through the expansion.</a:t>
            </a:r>
            <a:endParaRPr sz="1400"/>
          </a:p>
          <a:p>
            <a:pPr indent="-317500" lvl="0" marL="457200" rtl="0">
              <a:lnSpc>
                <a:spcPct val="115000"/>
              </a:lnSpc>
              <a:spcBef>
                <a:spcPts val="0"/>
              </a:spcBef>
              <a:spcAft>
                <a:spcPts val="0"/>
              </a:spcAft>
              <a:buSzPts val="1400"/>
              <a:buChar char="●"/>
            </a:pPr>
            <a:r>
              <a:rPr lang="en" sz="1400"/>
              <a:t>This is a rare expansion that scored a perfect 10 on our reward scale as it satisfied a combination of all 6 of our scaling criteria in a very unique and fun manner.</a:t>
            </a:r>
            <a:endParaRPr sz="1400"/>
          </a:p>
          <a:p>
            <a:pPr indent="-317500" lvl="0" marL="457200" rtl="0">
              <a:lnSpc>
                <a:spcPct val="115000"/>
              </a:lnSpc>
              <a:spcBef>
                <a:spcPts val="0"/>
              </a:spcBef>
              <a:spcAft>
                <a:spcPts val="0"/>
              </a:spcAft>
              <a:buSzPts val="1400"/>
              <a:buChar char="●"/>
            </a:pPr>
            <a:r>
              <a:rPr lang="en" sz="1400"/>
              <a:t>As a result, players became more </a:t>
            </a:r>
            <a:r>
              <a:rPr lang="en" sz="1400"/>
              <a:t>interested</a:t>
            </a:r>
            <a:r>
              <a:rPr lang="en" sz="1400"/>
              <a:t> in playing through the expansion to unlock each reward as they progress.</a:t>
            </a:r>
            <a:endParaRPr sz="1400"/>
          </a:p>
          <a:p>
            <a:pPr indent="-317500" lvl="0" marL="457200">
              <a:lnSpc>
                <a:spcPct val="115000"/>
              </a:lnSpc>
              <a:spcBef>
                <a:spcPts val="0"/>
              </a:spcBef>
              <a:spcAft>
                <a:spcPts val="0"/>
              </a:spcAft>
              <a:buSzPts val="1400"/>
              <a:buChar char="●"/>
            </a:pPr>
            <a:r>
              <a:rPr lang="en" sz="1400"/>
              <a:t>The playerbase didn’t seem to care that Project Discovery brought about major changes to certain core mechanics in the game, as they were engrossed by the additional in-game compensation.</a:t>
            </a:r>
            <a:endParaRPr sz="1400"/>
          </a:p>
        </p:txBody>
      </p:sp>
      <p:pic>
        <p:nvPicPr>
          <p:cNvPr id="170" name="Shape 170"/>
          <p:cNvPicPr preferRelativeResize="0"/>
          <p:nvPr/>
        </p:nvPicPr>
        <p:blipFill>
          <a:blip r:embed="rId3">
            <a:alphaModFix/>
          </a:blip>
          <a:stretch>
            <a:fillRect/>
          </a:stretch>
        </p:blipFill>
        <p:spPr>
          <a:xfrm>
            <a:off x="496700" y="1017725"/>
            <a:ext cx="2963671" cy="3551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445025"/>
            <a:ext cx="8973600" cy="572700"/>
          </a:xfrm>
          <a:prstGeom prst="rect">
            <a:avLst/>
          </a:prstGeom>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lang="en" sz="2400">
                <a:solidFill>
                  <a:srgbClr val="980000"/>
                </a:solidFill>
              </a:rPr>
              <a:t>Business Implications</a:t>
            </a:r>
            <a:endParaRPr sz="2400">
              <a:solidFill>
                <a:srgbClr val="980000"/>
              </a:solidFill>
            </a:endParaRPr>
          </a:p>
        </p:txBody>
      </p:sp>
      <p:sp>
        <p:nvSpPr>
          <p:cNvPr id="176" name="Shape 176"/>
          <p:cNvSpPr txBox="1"/>
          <p:nvPr>
            <p:ph idx="1" type="body"/>
          </p:nvPr>
        </p:nvSpPr>
        <p:spPr>
          <a:xfrm>
            <a:off x="311700" y="1124625"/>
            <a:ext cx="8520600" cy="3675300"/>
          </a:xfrm>
          <a:prstGeom prst="rect">
            <a:avLst/>
          </a:prstGeom>
        </p:spPr>
        <p:txBody>
          <a:bodyPr anchorCtr="0" anchor="t" bIns="68575" lIns="68575" spcFirstLastPara="1" rIns="68575" wrap="square" tIns="68575">
            <a:noAutofit/>
          </a:bodyPr>
          <a:lstStyle/>
          <a:p>
            <a:pPr indent="0" lvl="0" marL="0" rtl="0">
              <a:lnSpc>
                <a:spcPct val="115000"/>
              </a:lnSpc>
              <a:spcBef>
                <a:spcPts val="0"/>
              </a:spcBef>
              <a:spcAft>
                <a:spcPts val="0"/>
              </a:spcAft>
              <a:buNone/>
            </a:pPr>
            <a:r>
              <a:rPr lang="en" sz="1800"/>
              <a:t>Key Takeaways:</a:t>
            </a:r>
            <a:endParaRPr sz="1800"/>
          </a:p>
          <a:p>
            <a:pPr indent="-342900" lvl="0" marL="457200" rtl="0">
              <a:lnSpc>
                <a:spcPct val="115000"/>
              </a:lnSpc>
              <a:spcBef>
                <a:spcPts val="0"/>
              </a:spcBef>
              <a:spcAft>
                <a:spcPts val="0"/>
              </a:spcAft>
              <a:buSzPts val="1800"/>
              <a:buChar char="●"/>
            </a:pPr>
            <a:r>
              <a:rPr lang="en" sz="1800"/>
              <a:t>The CSM community is likely to be the most angry when CCP makes changes to the core game mechanics.</a:t>
            </a:r>
            <a:endParaRPr sz="1800"/>
          </a:p>
          <a:p>
            <a:pPr indent="-342900" lvl="0" marL="457200" rtl="0">
              <a:lnSpc>
                <a:spcPct val="115000"/>
              </a:lnSpc>
              <a:spcBef>
                <a:spcPts val="0"/>
              </a:spcBef>
              <a:spcAft>
                <a:spcPts val="0"/>
              </a:spcAft>
              <a:buSzPts val="1800"/>
              <a:buChar char="●"/>
            </a:pPr>
            <a:r>
              <a:rPr lang="en" sz="1800"/>
              <a:t>When players are allowed to provide input, the overall community has a less negative reaction. </a:t>
            </a:r>
            <a:endParaRPr sz="1800"/>
          </a:p>
          <a:p>
            <a:pPr indent="-342900" lvl="0" marL="457200" rtl="0">
              <a:lnSpc>
                <a:spcPct val="115000"/>
              </a:lnSpc>
              <a:spcBef>
                <a:spcPts val="0"/>
              </a:spcBef>
              <a:spcAft>
                <a:spcPts val="0"/>
              </a:spcAft>
              <a:buSzPts val="1800"/>
              <a:buChar char="●"/>
            </a:pPr>
            <a:r>
              <a:rPr lang="en" sz="1800"/>
              <a:t>However, players don’t always know what’s best, and in those cases CCP must turn to other anger mitigation strategies.</a:t>
            </a:r>
            <a:endParaRPr sz="1800"/>
          </a:p>
          <a:p>
            <a:pPr indent="-342900" lvl="0" marL="457200" rtl="0">
              <a:lnSpc>
                <a:spcPct val="115000"/>
              </a:lnSpc>
              <a:spcBef>
                <a:spcPts val="0"/>
              </a:spcBef>
              <a:spcAft>
                <a:spcPts val="0"/>
              </a:spcAft>
              <a:buSzPts val="1800"/>
              <a:buChar char="●"/>
            </a:pPr>
            <a:r>
              <a:rPr lang="en" sz="1800"/>
              <a:t>Creating experiences such as Project Discovery in which players constantly receive varied rewards as they progress in the expansion gameplay, can reduce anger.</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 name="Shape 49"/>
        <p:cNvGrpSpPr/>
        <p:nvPr/>
      </p:nvGrpSpPr>
      <p:grpSpPr>
        <a:xfrm>
          <a:off x="0" y="0"/>
          <a:ext cx="0" cy="0"/>
          <a:chOff x="0" y="0"/>
          <a:chExt cx="0" cy="0"/>
        </a:xfrm>
      </p:grpSpPr>
      <p:sp>
        <p:nvSpPr>
          <p:cNvPr id="50" name="Shape 50"/>
          <p:cNvSpPr txBox="1"/>
          <p:nvPr>
            <p:ph type="title"/>
          </p:nvPr>
        </p:nvSpPr>
        <p:spPr>
          <a:xfrm>
            <a:off x="234300" y="328525"/>
            <a:ext cx="8675400" cy="572700"/>
          </a:xfrm>
          <a:prstGeom prst="rect">
            <a:avLst/>
          </a:prstGeom>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lang="en" sz="2400">
                <a:solidFill>
                  <a:srgbClr val="980000"/>
                </a:solidFill>
              </a:rPr>
              <a:t>Team</a:t>
            </a:r>
            <a:r>
              <a:rPr lang="en" sz="2400">
                <a:solidFill>
                  <a:srgbClr val="741B47"/>
                </a:solidFill>
              </a:rPr>
              <a:t> Coordination Strategy</a:t>
            </a:r>
            <a:endParaRPr>
              <a:solidFill>
                <a:srgbClr val="741B47"/>
              </a:solidFill>
              <a:latin typeface="Arial"/>
              <a:ea typeface="Arial"/>
              <a:cs typeface="Arial"/>
              <a:sym typeface="Arial"/>
            </a:endParaRPr>
          </a:p>
        </p:txBody>
      </p:sp>
      <p:sp>
        <p:nvSpPr>
          <p:cNvPr id="51" name="Shape 51"/>
          <p:cNvSpPr txBox="1"/>
          <p:nvPr>
            <p:ph idx="1" type="body"/>
          </p:nvPr>
        </p:nvSpPr>
        <p:spPr>
          <a:xfrm>
            <a:off x="311700" y="1059000"/>
            <a:ext cx="8520600" cy="3795600"/>
          </a:xfrm>
          <a:prstGeom prst="rect">
            <a:avLst/>
          </a:prstGeom>
        </p:spPr>
        <p:txBody>
          <a:bodyPr anchorCtr="0" anchor="t" bIns="68575" lIns="68575" spcFirstLastPara="1" rIns="68575" wrap="square" tIns="68575">
            <a:noAutofit/>
          </a:bodyPr>
          <a:lstStyle/>
          <a:p>
            <a:pPr indent="-342900" lvl="0" marL="457200" rtl="0">
              <a:lnSpc>
                <a:spcPct val="115000"/>
              </a:lnSpc>
              <a:spcBef>
                <a:spcPts val="0"/>
              </a:spcBef>
              <a:spcAft>
                <a:spcPts val="0"/>
              </a:spcAft>
              <a:buSzPts val="1800"/>
              <a:buChar char="●"/>
            </a:pPr>
            <a:r>
              <a:rPr lang="en" sz="1800">
                <a:solidFill>
                  <a:schemeClr val="dk1"/>
                </a:solidFill>
              </a:rPr>
              <a:t>Pratik Patel: Project manager, Coordination</a:t>
            </a:r>
            <a:endParaRPr sz="1800"/>
          </a:p>
          <a:p>
            <a:pPr indent="-342900" lvl="0" marL="457200" rtl="0">
              <a:lnSpc>
                <a:spcPct val="115000"/>
              </a:lnSpc>
              <a:spcBef>
                <a:spcPts val="0"/>
              </a:spcBef>
              <a:spcAft>
                <a:spcPts val="0"/>
              </a:spcAft>
              <a:buClr>
                <a:schemeClr val="dk1"/>
              </a:buClr>
              <a:buSzPts val="1800"/>
              <a:buChar char="●"/>
            </a:pPr>
            <a:r>
              <a:rPr lang="en" sz="1800">
                <a:solidFill>
                  <a:schemeClr val="dk1"/>
                </a:solidFill>
              </a:rPr>
              <a:t>Mukunth Rajendran: Data scientist, Data Visualiser</a:t>
            </a:r>
            <a:endParaRPr sz="1800"/>
          </a:p>
          <a:p>
            <a:pPr indent="-342900" lvl="0" marL="457200" rtl="0">
              <a:lnSpc>
                <a:spcPct val="115000"/>
              </a:lnSpc>
              <a:spcBef>
                <a:spcPts val="0"/>
              </a:spcBef>
              <a:spcAft>
                <a:spcPts val="0"/>
              </a:spcAft>
              <a:buSzPts val="1800"/>
              <a:buChar char="●"/>
            </a:pPr>
            <a:r>
              <a:rPr lang="en" sz="1800"/>
              <a:t>Mohit Mhapuskar: Data Analyst</a:t>
            </a:r>
            <a:r>
              <a:rPr lang="en" sz="1800">
                <a:solidFill>
                  <a:schemeClr val="dk1"/>
                </a:solidFill>
              </a:rPr>
              <a:t>, Event Researcher</a:t>
            </a:r>
            <a:endParaRPr sz="1800"/>
          </a:p>
          <a:p>
            <a:pPr indent="-342900" lvl="0" marL="457200" rtl="0">
              <a:lnSpc>
                <a:spcPct val="115000"/>
              </a:lnSpc>
              <a:spcBef>
                <a:spcPts val="0"/>
              </a:spcBef>
              <a:spcAft>
                <a:spcPts val="0"/>
              </a:spcAft>
              <a:buSzPts val="1800"/>
              <a:buChar char="●"/>
            </a:pPr>
            <a:r>
              <a:rPr lang="en" sz="1800"/>
              <a:t>Yue Xu: </a:t>
            </a:r>
            <a:r>
              <a:rPr lang="en" sz="1800">
                <a:solidFill>
                  <a:schemeClr val="dk1"/>
                </a:solidFill>
              </a:rPr>
              <a:t>Data Analyst, Event Researcher</a:t>
            </a:r>
            <a:endParaRPr sz="1800">
              <a:solidFill>
                <a:schemeClr val="dk1"/>
              </a:solidFill>
            </a:endParaRPr>
          </a:p>
          <a:p>
            <a:pPr indent="0" lvl="0" marL="0" rtl="0">
              <a:lnSpc>
                <a:spcPct val="115000"/>
              </a:lnSpc>
              <a:spcBef>
                <a:spcPts val="0"/>
              </a:spcBef>
              <a:spcAft>
                <a:spcPts val="0"/>
              </a:spcAft>
              <a:buNone/>
            </a:pPr>
            <a:r>
              <a:t/>
            </a:r>
            <a:endParaRPr sz="1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Shape 181"/>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Suggestions</a:t>
            </a:r>
            <a:endParaRPr/>
          </a:p>
        </p:txBody>
      </p:sp>
      <p:sp>
        <p:nvSpPr>
          <p:cNvPr id="182" name="Shape 182"/>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342900" lvl="0" marL="457200" marR="0" rtl="0" algn="l">
              <a:lnSpc>
                <a:spcPct val="115000"/>
              </a:lnSpc>
              <a:spcBef>
                <a:spcPts val="0"/>
              </a:spcBef>
              <a:spcAft>
                <a:spcPts val="0"/>
              </a:spcAft>
              <a:buSzPts val="1800"/>
              <a:buChar char="●"/>
            </a:pPr>
            <a:r>
              <a:rPr lang="en" sz="1800"/>
              <a:t>Provide more avenues for the community to communicate their opinions on planned changes before they are released to the public. </a:t>
            </a:r>
            <a:endParaRPr sz="1800"/>
          </a:p>
          <a:p>
            <a:pPr indent="-342900" lvl="0" marL="457200" marR="0" rtl="0" algn="l">
              <a:lnSpc>
                <a:spcPct val="115000"/>
              </a:lnSpc>
              <a:spcBef>
                <a:spcPts val="0"/>
              </a:spcBef>
              <a:spcAft>
                <a:spcPts val="0"/>
              </a:spcAft>
              <a:buSzPts val="1800"/>
              <a:buChar char="●"/>
            </a:pPr>
            <a:r>
              <a:rPr lang="en" sz="1800"/>
              <a:t>Make them feel like they contributed and had more control over the changes.</a:t>
            </a:r>
            <a:endParaRPr sz="1800"/>
          </a:p>
          <a:p>
            <a:pPr indent="-342900" lvl="0" marL="457200" marR="0" rtl="0" algn="l">
              <a:lnSpc>
                <a:spcPct val="115000"/>
              </a:lnSpc>
              <a:spcBef>
                <a:spcPts val="0"/>
              </a:spcBef>
              <a:spcAft>
                <a:spcPts val="0"/>
              </a:spcAft>
              <a:buSzPts val="1800"/>
              <a:buChar char="●"/>
            </a:pPr>
            <a:r>
              <a:rPr lang="en" sz="1800"/>
              <a:t>Invest resources in more mini-games and experiences similar to Project Discovery that provide progression based rewards and real world impacts.</a:t>
            </a:r>
            <a:endParaRPr sz="1800"/>
          </a:p>
          <a:p>
            <a:pPr indent="-342900" lvl="0" marL="457200" marR="0" rtl="0" algn="l">
              <a:lnSpc>
                <a:spcPct val="115000"/>
              </a:lnSpc>
              <a:spcBef>
                <a:spcPts val="0"/>
              </a:spcBef>
              <a:spcAft>
                <a:spcPts val="0"/>
              </a:spcAft>
              <a:buSzPts val="1800"/>
              <a:buChar char="●"/>
            </a:pPr>
            <a:r>
              <a:rPr lang="en" sz="1800"/>
              <a:t>Integrate similar reward systems within expansions that change core gameplay mechanics.</a:t>
            </a:r>
            <a:endParaRPr sz="1800"/>
          </a:p>
          <a:p>
            <a:pPr indent="-342900" lvl="0" marL="457200" marR="0" rtl="0" algn="l">
              <a:lnSpc>
                <a:spcPct val="115000"/>
              </a:lnSpc>
              <a:spcBef>
                <a:spcPts val="0"/>
              </a:spcBef>
              <a:spcAft>
                <a:spcPts val="0"/>
              </a:spcAft>
              <a:buSzPts val="1800"/>
              <a:buChar char="●"/>
            </a:pPr>
            <a:r>
              <a:rPr lang="en" sz="1800"/>
              <a:t>Survey players after the release to understand what they liked and dislike and use that knowledge to improve future releases.</a:t>
            </a:r>
            <a:endParaRPr sz="18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Shape 187"/>
          <p:cNvSpPr txBox="1"/>
          <p:nvPr>
            <p:ph idx="1" type="body"/>
          </p:nvPr>
        </p:nvSpPr>
        <p:spPr>
          <a:xfrm>
            <a:off x="2808325" y="1822875"/>
            <a:ext cx="8520600" cy="3416400"/>
          </a:xfrm>
          <a:prstGeom prst="rect">
            <a:avLst/>
          </a:prstGeom>
        </p:spPr>
        <p:txBody>
          <a:bodyPr anchorCtr="0" anchor="t" bIns="68575" lIns="68575" spcFirstLastPara="1" rIns="68575" wrap="square" tIns="68575">
            <a:noAutofit/>
          </a:bodyPr>
          <a:lstStyle/>
          <a:p>
            <a:pPr indent="0" lvl="0" marL="0" rtl="0">
              <a:spcBef>
                <a:spcPts val="0"/>
              </a:spcBef>
              <a:spcAft>
                <a:spcPts val="0"/>
              </a:spcAft>
              <a:buNone/>
            </a:pPr>
            <a:r>
              <a:rPr lang="en" sz="4800">
                <a:solidFill>
                  <a:srgbClr val="000000"/>
                </a:solidFill>
                <a:latin typeface="Arial"/>
                <a:ea typeface="Arial"/>
                <a:cs typeface="Arial"/>
                <a:sym typeface="Arial"/>
              </a:rPr>
              <a:t>Thank</a:t>
            </a:r>
            <a:r>
              <a:rPr lang="en" sz="4800">
                <a:solidFill>
                  <a:srgbClr val="000000"/>
                </a:solidFill>
                <a:latin typeface="Arial"/>
                <a:ea typeface="Arial"/>
                <a:cs typeface="Arial"/>
                <a:sym typeface="Arial"/>
              </a:rPr>
              <a:t> </a:t>
            </a:r>
            <a:r>
              <a:rPr lang="en" sz="4800"/>
              <a:t>Y</a:t>
            </a:r>
            <a:r>
              <a:rPr lang="en" sz="4800">
                <a:solidFill>
                  <a:srgbClr val="000000"/>
                </a:solidFill>
                <a:latin typeface="Arial"/>
                <a:ea typeface="Arial"/>
                <a:cs typeface="Arial"/>
                <a:sym typeface="Arial"/>
              </a:rPr>
              <a:t>ou</a:t>
            </a:r>
            <a:endParaRPr sz="480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 name="Shape 55"/>
        <p:cNvGrpSpPr/>
        <p:nvPr/>
      </p:nvGrpSpPr>
      <p:grpSpPr>
        <a:xfrm>
          <a:off x="0" y="0"/>
          <a:ext cx="0" cy="0"/>
          <a:chOff x="0" y="0"/>
          <a:chExt cx="0" cy="0"/>
        </a:xfrm>
      </p:grpSpPr>
      <p:sp>
        <p:nvSpPr>
          <p:cNvPr id="56" name="Shape 56"/>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marR="0" rtl="0" algn="l">
              <a:lnSpc>
                <a:spcPct val="100000"/>
              </a:lnSpc>
              <a:spcBef>
                <a:spcPts val="0"/>
              </a:spcBef>
              <a:spcAft>
                <a:spcPts val="0"/>
              </a:spcAft>
              <a:buNone/>
            </a:pPr>
            <a:r>
              <a:rPr lang="en" sz="2400">
                <a:solidFill>
                  <a:srgbClr val="980000"/>
                </a:solidFill>
              </a:rPr>
              <a:t>Introduction</a:t>
            </a:r>
            <a:endParaRPr sz="2400">
              <a:solidFill>
                <a:srgbClr val="741B47"/>
              </a:solidFill>
              <a:latin typeface="Arial"/>
              <a:ea typeface="Arial"/>
              <a:cs typeface="Arial"/>
              <a:sym typeface="Arial"/>
            </a:endParaRPr>
          </a:p>
        </p:txBody>
      </p:sp>
      <p:sp>
        <p:nvSpPr>
          <p:cNvPr id="57" name="Shape 57"/>
          <p:cNvSpPr txBox="1"/>
          <p:nvPr>
            <p:ph idx="1" type="body"/>
          </p:nvPr>
        </p:nvSpPr>
        <p:spPr>
          <a:xfrm>
            <a:off x="311700" y="923075"/>
            <a:ext cx="8520600" cy="3757500"/>
          </a:xfrm>
          <a:prstGeom prst="rect">
            <a:avLst/>
          </a:prstGeom>
        </p:spPr>
        <p:txBody>
          <a:bodyPr anchorCtr="0" anchor="t" bIns="68575" lIns="68575" spcFirstLastPara="1" rIns="68575" wrap="square" tIns="68575">
            <a:noAutofit/>
          </a:bodyPr>
          <a:lstStyle/>
          <a:p>
            <a:pPr indent="0" lvl="0" marL="0" rtl="0">
              <a:lnSpc>
                <a:spcPct val="100000"/>
              </a:lnSpc>
              <a:spcBef>
                <a:spcPts val="800"/>
              </a:spcBef>
              <a:spcAft>
                <a:spcPts val="0"/>
              </a:spcAft>
              <a:buNone/>
            </a:pPr>
            <a:r>
              <a:rPr b="1" lang="en" sz="1800">
                <a:solidFill>
                  <a:srgbClr val="000000"/>
                </a:solidFill>
                <a:latin typeface="Arial"/>
                <a:ea typeface="Arial"/>
                <a:cs typeface="Arial"/>
                <a:sym typeface="Arial"/>
              </a:rPr>
              <a:t>Anger</a:t>
            </a:r>
            <a:r>
              <a:rPr lang="en" sz="1800">
                <a:solidFill>
                  <a:srgbClr val="000000"/>
                </a:solidFill>
                <a:latin typeface="Arial"/>
                <a:ea typeface="Arial"/>
                <a:cs typeface="Arial"/>
                <a:sym typeface="Arial"/>
              </a:rPr>
              <a:t>: </a:t>
            </a:r>
            <a:r>
              <a:rPr lang="en" sz="1800">
                <a:solidFill>
                  <a:srgbClr val="222222"/>
                </a:solidFill>
                <a:highlight>
                  <a:schemeClr val="lt1"/>
                </a:highlight>
                <a:latin typeface="Arial"/>
                <a:ea typeface="Arial"/>
                <a:cs typeface="Arial"/>
                <a:sym typeface="Arial"/>
              </a:rPr>
              <a:t>It is an intense emotional response that involves a strong uncomfortable and hostile response to a perceived provocation, hurt or threat.</a:t>
            </a:r>
            <a:endParaRPr sz="1800">
              <a:solidFill>
                <a:srgbClr val="222222"/>
              </a:solidFill>
              <a:highlight>
                <a:schemeClr val="lt1"/>
              </a:highlight>
            </a:endParaRPr>
          </a:p>
          <a:p>
            <a:pPr indent="0" lvl="0" marL="0" rtl="0">
              <a:lnSpc>
                <a:spcPct val="100000"/>
              </a:lnSpc>
              <a:spcBef>
                <a:spcPts val="800"/>
              </a:spcBef>
              <a:spcAft>
                <a:spcPts val="0"/>
              </a:spcAft>
              <a:buNone/>
            </a:pPr>
            <a:r>
              <a:rPr lang="en" sz="1800">
                <a:solidFill>
                  <a:srgbClr val="222222"/>
                </a:solidFill>
                <a:highlight>
                  <a:schemeClr val="lt1"/>
                </a:highlight>
              </a:rPr>
              <a:t>Anger could be either positive or negative. G</a:t>
            </a:r>
            <a:r>
              <a:rPr lang="en" sz="1800">
                <a:solidFill>
                  <a:srgbClr val="222222"/>
                </a:solidFill>
                <a:highlight>
                  <a:schemeClr val="lt1"/>
                </a:highlight>
              </a:rPr>
              <a:t>enerally, positive anger is generated from competing; negative anger might be unsatisfaction for unexpected changes.</a:t>
            </a:r>
            <a:endParaRPr sz="1800">
              <a:solidFill>
                <a:srgbClr val="222222"/>
              </a:solidFill>
              <a:highlight>
                <a:schemeClr val="lt1"/>
              </a:highlight>
            </a:endParaRPr>
          </a:p>
          <a:p>
            <a:pPr indent="0" lvl="0" marL="0" rtl="0">
              <a:lnSpc>
                <a:spcPct val="100000"/>
              </a:lnSpc>
              <a:spcBef>
                <a:spcPts val="800"/>
              </a:spcBef>
              <a:spcAft>
                <a:spcPts val="0"/>
              </a:spcAft>
              <a:buNone/>
            </a:pPr>
            <a:r>
              <a:t/>
            </a:r>
            <a:endParaRPr sz="1800">
              <a:solidFill>
                <a:srgbClr val="222222"/>
              </a:solidFill>
              <a:highlight>
                <a:schemeClr val="lt1"/>
              </a:highlight>
            </a:endParaRPr>
          </a:p>
          <a:p>
            <a:pPr indent="0" lvl="0" marL="0" rtl="0">
              <a:lnSpc>
                <a:spcPct val="100000"/>
              </a:lnSpc>
              <a:spcBef>
                <a:spcPts val="800"/>
              </a:spcBef>
              <a:spcAft>
                <a:spcPts val="0"/>
              </a:spcAft>
              <a:buNone/>
            </a:pPr>
            <a:r>
              <a:rPr lang="en" sz="1800">
                <a:solidFill>
                  <a:srgbClr val="000000"/>
                </a:solidFill>
                <a:latin typeface="Arial"/>
                <a:ea typeface="Arial"/>
                <a:cs typeface="Arial"/>
                <a:sym typeface="Arial"/>
              </a:rPr>
              <a:t>Why is studying “Anger” </a:t>
            </a:r>
            <a:r>
              <a:rPr b="1" lang="en" sz="1800">
                <a:solidFill>
                  <a:srgbClr val="000000"/>
                </a:solidFill>
                <a:latin typeface="Arial"/>
                <a:ea typeface="Arial"/>
                <a:cs typeface="Arial"/>
                <a:sym typeface="Arial"/>
              </a:rPr>
              <a:t>important</a:t>
            </a:r>
            <a:r>
              <a:rPr lang="en" sz="1800">
                <a:solidFill>
                  <a:srgbClr val="000000"/>
                </a:solidFill>
                <a:latin typeface="Arial"/>
                <a:ea typeface="Arial"/>
                <a:cs typeface="Arial"/>
                <a:sym typeface="Arial"/>
              </a:rPr>
              <a:t>?</a:t>
            </a:r>
            <a:endParaRPr sz="1800">
              <a:solidFill>
                <a:srgbClr val="000000"/>
              </a:solidFill>
              <a:latin typeface="Arial"/>
              <a:ea typeface="Arial"/>
              <a:cs typeface="Arial"/>
              <a:sym typeface="Arial"/>
            </a:endParaRPr>
          </a:p>
          <a:p>
            <a:pPr indent="0" lvl="0" marL="0" rtl="0">
              <a:lnSpc>
                <a:spcPct val="100000"/>
              </a:lnSpc>
              <a:spcBef>
                <a:spcPts val="800"/>
              </a:spcBef>
              <a:spcAft>
                <a:spcPts val="0"/>
              </a:spcAft>
              <a:buNone/>
            </a:pPr>
            <a:r>
              <a:rPr lang="en" sz="1800">
                <a:solidFill>
                  <a:srgbClr val="000000"/>
                </a:solidFill>
                <a:latin typeface="Arial"/>
                <a:ea typeface="Arial"/>
                <a:cs typeface="Arial"/>
                <a:sym typeface="Arial"/>
              </a:rPr>
              <a:t>Eve Online has a massive and dedicated audience that is very focused on any changes that CCP makes. By studying and predicting what causes, Anger, CCP can ensure they are making the right decisions for their audience.</a:t>
            </a:r>
            <a:endParaRPr sz="1800">
              <a:solidFill>
                <a:srgbClr val="000000"/>
              </a:solidFill>
              <a:latin typeface="Arial"/>
              <a:ea typeface="Arial"/>
              <a:cs typeface="Arial"/>
              <a:sym typeface="Arial"/>
            </a:endParaRPr>
          </a:p>
          <a:p>
            <a:pPr indent="0" lvl="0" marL="0" rtl="0">
              <a:lnSpc>
                <a:spcPct val="100000"/>
              </a:lnSpc>
              <a:spcBef>
                <a:spcPts val="800"/>
              </a:spcBef>
              <a:spcAft>
                <a:spcPts val="800"/>
              </a:spcAft>
              <a:buNone/>
            </a:pPr>
            <a:r>
              <a:t/>
            </a:r>
            <a:endParaRPr sz="1600">
              <a:solidFill>
                <a:srgbClr val="222222"/>
              </a:solidFill>
              <a:highlight>
                <a:srgbClr val="FFFFFF"/>
              </a:highlight>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rtl="0">
              <a:spcBef>
                <a:spcPts val="0"/>
              </a:spcBef>
              <a:spcAft>
                <a:spcPts val="0"/>
              </a:spcAft>
              <a:buNone/>
            </a:pPr>
            <a:r>
              <a:rPr lang="en" sz="2400">
                <a:solidFill>
                  <a:srgbClr val="980000"/>
                </a:solidFill>
              </a:rPr>
              <a:t>Mission</a:t>
            </a:r>
            <a:endParaRPr sz="2400">
              <a:solidFill>
                <a:srgbClr val="980000"/>
              </a:solidFill>
            </a:endParaRPr>
          </a:p>
          <a:p>
            <a:pPr indent="0" lvl="0" marL="0" rtl="0">
              <a:spcBef>
                <a:spcPts val="0"/>
              </a:spcBef>
              <a:spcAft>
                <a:spcPts val="0"/>
              </a:spcAft>
              <a:buNone/>
            </a:pPr>
            <a:r>
              <a:t/>
            </a:r>
            <a:endParaRPr/>
          </a:p>
        </p:txBody>
      </p:sp>
      <p:sp>
        <p:nvSpPr>
          <p:cNvPr id="63" name="Shape 63"/>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342900" lvl="0" marL="457200" marR="0" rtl="0" algn="l">
              <a:lnSpc>
                <a:spcPct val="115000"/>
              </a:lnSpc>
              <a:spcBef>
                <a:spcPts val="0"/>
              </a:spcBef>
              <a:spcAft>
                <a:spcPts val="0"/>
              </a:spcAft>
              <a:buSzPts val="1800"/>
              <a:buAutoNum type="arabicPeriod"/>
            </a:pPr>
            <a:r>
              <a:rPr lang="en" sz="1800"/>
              <a:t>Understand the root cause of Anger in the Eve Online Community.</a:t>
            </a:r>
            <a:endParaRPr sz="1800"/>
          </a:p>
          <a:p>
            <a:pPr indent="-342900" lvl="0" marL="457200" marR="0" rtl="0" algn="l">
              <a:lnSpc>
                <a:spcPct val="115000"/>
              </a:lnSpc>
              <a:spcBef>
                <a:spcPts val="0"/>
              </a:spcBef>
              <a:spcAft>
                <a:spcPts val="0"/>
              </a:spcAft>
              <a:buSzPts val="1800"/>
              <a:buAutoNum type="arabicPeriod"/>
            </a:pPr>
            <a:r>
              <a:rPr lang="en" sz="1800"/>
              <a:t>Find out what variables can be manipulated to reduce anger in Eve Online Community.</a:t>
            </a:r>
            <a:endParaRPr sz="1800"/>
          </a:p>
          <a:p>
            <a:pPr indent="-342900" lvl="0" marL="457200" rtl="0">
              <a:lnSpc>
                <a:spcPct val="115000"/>
              </a:lnSpc>
              <a:spcBef>
                <a:spcPts val="0"/>
              </a:spcBef>
              <a:spcAft>
                <a:spcPts val="0"/>
              </a:spcAft>
              <a:buSzPts val="1800"/>
              <a:buAutoNum type="arabicPeriod"/>
            </a:pPr>
            <a:r>
              <a:rPr lang="en" sz="1800">
                <a:solidFill>
                  <a:schemeClr val="dk1"/>
                </a:solidFill>
              </a:rPr>
              <a:t>Use this understanding to create a future strategy for CCP that is more aligned with the interests of the community.</a:t>
            </a: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Shape 68"/>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Overvi</a:t>
            </a:r>
            <a:r>
              <a:rPr lang="en" sz="2400">
                <a:solidFill>
                  <a:srgbClr val="980000"/>
                </a:solidFill>
              </a:rPr>
              <a:t>ew</a:t>
            </a:r>
            <a:endParaRPr sz="2400">
              <a:solidFill>
                <a:srgbClr val="980000"/>
              </a:solidFill>
            </a:endParaRPr>
          </a:p>
        </p:txBody>
      </p:sp>
      <p:sp>
        <p:nvSpPr>
          <p:cNvPr id="69" name="Shape 69"/>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342900" lvl="0" marL="457200" rtl="0">
              <a:spcBef>
                <a:spcPts val="0"/>
              </a:spcBef>
              <a:spcAft>
                <a:spcPts val="0"/>
              </a:spcAft>
              <a:buClr>
                <a:srgbClr val="222222"/>
              </a:buClr>
              <a:buSzPts val="1800"/>
              <a:buChar char="●"/>
            </a:pPr>
            <a:r>
              <a:rPr lang="en" sz="1800">
                <a:solidFill>
                  <a:srgbClr val="222222"/>
                </a:solidFill>
              </a:rPr>
              <a:t>Hypothesis for core </a:t>
            </a:r>
            <a:r>
              <a:rPr lang="en" sz="1800">
                <a:solidFill>
                  <a:srgbClr val="222222"/>
                </a:solidFill>
              </a:rPr>
              <a:t>mechanism</a:t>
            </a:r>
            <a:r>
              <a:rPr lang="en" sz="1800">
                <a:solidFill>
                  <a:srgbClr val="222222"/>
                </a:solidFill>
              </a:rPr>
              <a:t> &amp; content mechanism which could cause anger</a:t>
            </a:r>
            <a:endParaRPr sz="1800">
              <a:solidFill>
                <a:srgbClr val="222222"/>
              </a:solidFill>
            </a:endParaRPr>
          </a:p>
          <a:p>
            <a:pPr indent="-342900" lvl="0" marL="457200" rtl="0">
              <a:spcBef>
                <a:spcPts val="0"/>
              </a:spcBef>
              <a:spcAft>
                <a:spcPts val="0"/>
              </a:spcAft>
              <a:buClr>
                <a:srgbClr val="222222"/>
              </a:buClr>
              <a:buSzPts val="1800"/>
              <a:buChar char="●"/>
            </a:pPr>
            <a:r>
              <a:rPr lang="en" sz="1800">
                <a:solidFill>
                  <a:srgbClr val="222222"/>
                </a:solidFill>
              </a:rPr>
              <a:t>Analysis for some detailed </a:t>
            </a:r>
            <a:r>
              <a:rPr lang="en" sz="1800">
                <a:solidFill>
                  <a:srgbClr val="222222"/>
                </a:solidFill>
              </a:rPr>
              <a:t>expansion related to mechanism</a:t>
            </a:r>
            <a:endParaRPr sz="1800">
              <a:solidFill>
                <a:srgbClr val="222222"/>
              </a:solidFill>
            </a:endParaRPr>
          </a:p>
          <a:p>
            <a:pPr indent="-342900" lvl="0" marL="457200" rtl="0">
              <a:spcBef>
                <a:spcPts val="0"/>
              </a:spcBef>
              <a:spcAft>
                <a:spcPts val="0"/>
              </a:spcAft>
              <a:buClr>
                <a:srgbClr val="222222"/>
              </a:buClr>
              <a:buSzPts val="1800"/>
              <a:buChar char="●"/>
            </a:pPr>
            <a:r>
              <a:rPr lang="en" sz="1800">
                <a:solidFill>
                  <a:srgbClr val="222222"/>
                </a:solidFill>
              </a:rPr>
              <a:t>Analysis for gameplay</a:t>
            </a:r>
            <a:endParaRPr sz="1800">
              <a:solidFill>
                <a:srgbClr val="222222"/>
              </a:solidFill>
            </a:endParaRPr>
          </a:p>
          <a:p>
            <a:pPr indent="-342900" lvl="0" marL="457200" rtl="0">
              <a:spcBef>
                <a:spcPts val="0"/>
              </a:spcBef>
              <a:spcAft>
                <a:spcPts val="0"/>
              </a:spcAft>
              <a:buClr>
                <a:srgbClr val="222222"/>
              </a:buClr>
              <a:buSzPts val="1800"/>
              <a:buChar char="●"/>
            </a:pPr>
            <a:r>
              <a:rPr lang="en" sz="1800">
                <a:solidFill>
                  <a:srgbClr val="222222"/>
                </a:solidFill>
              </a:rPr>
              <a:t>Analysis for anger - reward &amp; progression system relationship</a:t>
            </a:r>
            <a:r>
              <a:rPr lang="en" sz="1800">
                <a:solidFill>
                  <a:srgbClr val="222222"/>
                </a:solidFill>
              </a:rPr>
              <a:t> </a:t>
            </a:r>
            <a:endParaRPr sz="1800">
              <a:solidFill>
                <a:srgbClr val="222222"/>
              </a:solidFill>
            </a:endParaRPr>
          </a:p>
          <a:p>
            <a:pPr indent="-342900" lvl="0" marL="457200" rtl="0">
              <a:spcBef>
                <a:spcPts val="0"/>
              </a:spcBef>
              <a:spcAft>
                <a:spcPts val="0"/>
              </a:spcAft>
              <a:buClr>
                <a:srgbClr val="FFFFFF"/>
              </a:buClr>
              <a:buSzPts val="1800"/>
              <a:buChar char="●"/>
            </a:pPr>
            <a:r>
              <a:rPr lang="en" sz="1800">
                <a:solidFill>
                  <a:srgbClr val="FFFFFF"/>
                </a:solidFill>
              </a:rPr>
              <a:t>Suggestions</a:t>
            </a:r>
            <a:endParaRPr sz="18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Shape 74"/>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Hypothesis - What’s causing anger?</a:t>
            </a:r>
            <a:endParaRPr sz="2400">
              <a:solidFill>
                <a:srgbClr val="980000"/>
              </a:solidFill>
            </a:endParaRPr>
          </a:p>
        </p:txBody>
      </p:sp>
      <p:sp>
        <p:nvSpPr>
          <p:cNvPr id="75" name="Shape 75"/>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All gameplay mechanics can be categorized into two broad types: Core Mechanics &amp; Content Mechanics.</a:t>
            </a:r>
            <a:endParaRPr sz="1400"/>
          </a:p>
          <a:p>
            <a:pPr indent="-317500" lvl="0" marL="457200" rtl="0">
              <a:lnSpc>
                <a:spcPct val="150000"/>
              </a:lnSpc>
              <a:spcBef>
                <a:spcPts val="0"/>
              </a:spcBef>
              <a:spcAft>
                <a:spcPts val="0"/>
              </a:spcAft>
              <a:buSzPts val="1400"/>
              <a:buChar char="●"/>
            </a:pPr>
            <a:r>
              <a:rPr b="1" lang="en" sz="1400"/>
              <a:t>Core Mechanics</a:t>
            </a:r>
            <a:r>
              <a:rPr lang="en" sz="1400"/>
              <a:t> form the very basic foundation of the game that allows the players to interact with the various content mechanics present in the game. For example, Combat mechanics, Spaceship physics, Inventory menus, Trading menus, Cockpit UI etc.</a:t>
            </a:r>
            <a:endParaRPr sz="1400"/>
          </a:p>
          <a:p>
            <a:pPr indent="-317500" lvl="0" marL="457200" rtl="0">
              <a:lnSpc>
                <a:spcPct val="150000"/>
              </a:lnSpc>
              <a:spcBef>
                <a:spcPts val="0"/>
              </a:spcBef>
              <a:spcAft>
                <a:spcPts val="0"/>
              </a:spcAft>
              <a:buSzPts val="1400"/>
              <a:buChar char="●"/>
            </a:pPr>
            <a:r>
              <a:rPr b="1" lang="en" sz="1400"/>
              <a:t>Content Mechanics</a:t>
            </a:r>
            <a:r>
              <a:rPr lang="en" sz="1400"/>
              <a:t> are the collections of various systems that provide the actual gameplay/entertainment to the player. For example, Missions, Battlecraft, Planets to explore, cosmetic items, weapons.</a:t>
            </a:r>
            <a:endParaRPr sz="1400"/>
          </a:p>
          <a:p>
            <a:pPr indent="0" lvl="0" marL="0" rtl="0">
              <a:lnSpc>
                <a:spcPct val="150000"/>
              </a:lnSpc>
              <a:spcBef>
                <a:spcPts val="0"/>
              </a:spcBef>
              <a:spcAft>
                <a:spcPts val="0"/>
              </a:spcAft>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Clr>
                <a:schemeClr val="dk1"/>
              </a:buClr>
              <a:buSzPts val="1100"/>
              <a:buFont typeface="Arial"/>
              <a:buNone/>
            </a:pPr>
            <a:r>
              <a:rPr lang="en" sz="2400">
                <a:solidFill>
                  <a:srgbClr val="980000"/>
                </a:solidFill>
              </a:rPr>
              <a:t>Hypothesis - Core &amp; Content Changes</a:t>
            </a:r>
            <a:endParaRPr/>
          </a:p>
        </p:txBody>
      </p:sp>
      <p:sp>
        <p:nvSpPr>
          <p:cNvPr id="81" name="Shape 81"/>
          <p:cNvSpPr txBox="1"/>
          <p:nvPr>
            <p:ph idx="1" type="body"/>
          </p:nvPr>
        </p:nvSpPr>
        <p:spPr>
          <a:xfrm>
            <a:off x="311700" y="1152475"/>
            <a:ext cx="8520600" cy="34164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The Expansions/updates that implement overhauls/radical changes to core gameplay mechanics seem to be the ones that cause the most anger in the player community.</a:t>
            </a:r>
            <a:endParaRPr sz="1400"/>
          </a:p>
          <a:p>
            <a:pPr indent="-317500" lvl="0" marL="457200" rtl="0">
              <a:lnSpc>
                <a:spcPct val="150000"/>
              </a:lnSpc>
              <a:spcBef>
                <a:spcPts val="0"/>
              </a:spcBef>
              <a:spcAft>
                <a:spcPts val="0"/>
              </a:spcAft>
              <a:buSzPts val="1400"/>
              <a:buChar char="●"/>
            </a:pPr>
            <a:r>
              <a:rPr lang="en" sz="1400"/>
              <a:t>Updates that include minor upgrades/refinements to core mechanics and focus more on adding gameplay content such as missions or quests are received more favorably by the playerbase.</a:t>
            </a:r>
            <a:endParaRPr sz="1400"/>
          </a:p>
          <a:p>
            <a:pPr indent="-317500" lvl="0" marL="457200" rtl="0">
              <a:lnSpc>
                <a:spcPct val="150000"/>
              </a:lnSpc>
              <a:spcBef>
                <a:spcPts val="0"/>
              </a:spcBef>
              <a:spcAft>
                <a:spcPts val="0"/>
              </a:spcAft>
              <a:buSzPts val="1400"/>
              <a:buChar char="●"/>
            </a:pPr>
            <a:r>
              <a:rPr lang="en" sz="1400"/>
              <a:t>However, if the radical changes implemented to core mechanics are based on adequate received feedback, then those changes cause considerably less anger among players.</a:t>
            </a:r>
            <a:endParaRPr sz="1400"/>
          </a:p>
          <a:p>
            <a:pPr indent="0" lvl="0" marL="0" rtl="0">
              <a:lnSpc>
                <a:spcPct val="150000"/>
              </a:lnSpc>
              <a:spcBef>
                <a:spcPts val="0"/>
              </a:spcBef>
              <a:spcAft>
                <a:spcPts val="0"/>
              </a:spcAft>
              <a:buNone/>
            </a:pPr>
            <a:r>
              <a:t/>
            </a:r>
            <a:endParaRPr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Crucible Expansion - Changes to Content Mechanics</a:t>
            </a:r>
            <a:endParaRPr sz="2400">
              <a:solidFill>
                <a:srgbClr val="980000"/>
              </a:solidFill>
            </a:endParaRPr>
          </a:p>
        </p:txBody>
      </p:sp>
      <p:sp>
        <p:nvSpPr>
          <p:cNvPr id="87" name="Shape 87"/>
          <p:cNvSpPr txBox="1"/>
          <p:nvPr>
            <p:ph idx="1" type="body"/>
          </p:nvPr>
        </p:nvSpPr>
        <p:spPr>
          <a:xfrm>
            <a:off x="311700" y="1152475"/>
            <a:ext cx="4317300" cy="34164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The Crucible expansion introduced new battlecruisers, battleship weapons, new cockpit quarters along with some visual changes and refinements to UI.</a:t>
            </a:r>
            <a:endParaRPr sz="1400"/>
          </a:p>
          <a:p>
            <a:pPr indent="-317500" lvl="0" marL="457200" rtl="0">
              <a:lnSpc>
                <a:spcPct val="150000"/>
              </a:lnSpc>
              <a:spcBef>
                <a:spcPts val="0"/>
              </a:spcBef>
              <a:spcAft>
                <a:spcPts val="0"/>
              </a:spcAft>
              <a:buSzPts val="1400"/>
              <a:buChar char="●"/>
            </a:pPr>
            <a:r>
              <a:rPr lang="en" sz="1400"/>
              <a:t>As this expansion only introduced minor changes to core mechanics(UI changes) and added more meaningful content mechanics, the update was received favorably and resulted in an overall decrease in anger.</a:t>
            </a:r>
            <a:endParaRPr sz="1400"/>
          </a:p>
          <a:p>
            <a:pPr indent="0" lvl="0" marL="0" rtl="0">
              <a:spcBef>
                <a:spcPts val="0"/>
              </a:spcBef>
              <a:spcAft>
                <a:spcPts val="0"/>
              </a:spcAft>
              <a:buNone/>
            </a:pPr>
            <a:r>
              <a:t/>
            </a:r>
            <a:endParaRPr/>
          </a:p>
        </p:txBody>
      </p:sp>
      <p:sp>
        <p:nvSpPr>
          <p:cNvPr id="88" name="Shape 88"/>
          <p:cNvSpPr txBox="1"/>
          <p:nvPr/>
        </p:nvSpPr>
        <p:spPr>
          <a:xfrm>
            <a:off x="5583975" y="1797400"/>
            <a:ext cx="774300" cy="192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800"/>
              <a:t>Crucible release</a:t>
            </a:r>
            <a:endParaRPr sz="800"/>
          </a:p>
        </p:txBody>
      </p:sp>
      <p:cxnSp>
        <p:nvCxnSpPr>
          <p:cNvPr id="89" name="Shape 89"/>
          <p:cNvCxnSpPr/>
          <p:nvPr/>
        </p:nvCxnSpPr>
        <p:spPr>
          <a:xfrm flipH="1">
            <a:off x="5548325" y="2138400"/>
            <a:ext cx="120900" cy="191700"/>
          </a:xfrm>
          <a:prstGeom prst="straightConnector1">
            <a:avLst/>
          </a:prstGeom>
          <a:noFill/>
          <a:ln cap="flat" cmpd="sng" w="9525">
            <a:solidFill>
              <a:schemeClr val="dk2"/>
            </a:solidFill>
            <a:prstDash val="solid"/>
            <a:round/>
            <a:headEnd len="med" w="med" type="none"/>
            <a:tailEnd len="med" w="med" type="triangle"/>
          </a:ln>
        </p:spPr>
      </p:cxnSp>
      <p:pic>
        <p:nvPicPr>
          <p:cNvPr id="90" name="Shape 90"/>
          <p:cNvPicPr preferRelativeResize="0"/>
          <p:nvPr/>
        </p:nvPicPr>
        <p:blipFill>
          <a:blip r:embed="rId3">
            <a:alphaModFix/>
          </a:blip>
          <a:stretch>
            <a:fillRect/>
          </a:stretch>
        </p:blipFill>
        <p:spPr>
          <a:xfrm>
            <a:off x="4629000" y="1250350"/>
            <a:ext cx="4454326" cy="2806200"/>
          </a:xfrm>
          <a:prstGeom prst="rect">
            <a:avLst/>
          </a:prstGeom>
          <a:noFill/>
          <a:ln>
            <a:noFill/>
          </a:ln>
        </p:spPr>
      </p:pic>
      <p:sp>
        <p:nvSpPr>
          <p:cNvPr id="91" name="Shape 91"/>
          <p:cNvSpPr txBox="1"/>
          <p:nvPr/>
        </p:nvSpPr>
        <p:spPr>
          <a:xfrm>
            <a:off x="5718950" y="1733425"/>
            <a:ext cx="589800" cy="192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800"/>
              <a:t>Crucible Release</a:t>
            </a:r>
            <a:endParaRPr sz="800"/>
          </a:p>
        </p:txBody>
      </p:sp>
      <p:cxnSp>
        <p:nvCxnSpPr>
          <p:cNvPr id="92" name="Shape 92"/>
          <p:cNvCxnSpPr/>
          <p:nvPr/>
        </p:nvCxnSpPr>
        <p:spPr>
          <a:xfrm flipH="1">
            <a:off x="5626500" y="2031825"/>
            <a:ext cx="184800" cy="3054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6" name="Shape 96"/>
        <p:cNvGrpSpPr/>
        <p:nvPr/>
      </p:nvGrpSpPr>
      <p:grpSpPr>
        <a:xfrm>
          <a:off x="0" y="0"/>
          <a:ext cx="0" cy="0"/>
          <a:chOff x="0" y="0"/>
          <a:chExt cx="0" cy="0"/>
        </a:xfrm>
      </p:grpSpPr>
      <p:sp>
        <p:nvSpPr>
          <p:cNvPr id="97" name="Shape 97"/>
          <p:cNvSpPr txBox="1"/>
          <p:nvPr>
            <p:ph type="title"/>
          </p:nvPr>
        </p:nvSpPr>
        <p:spPr>
          <a:xfrm>
            <a:off x="311700" y="445025"/>
            <a:ext cx="8520600" cy="572700"/>
          </a:xfrm>
          <a:prstGeom prst="rect">
            <a:avLst/>
          </a:prstGeom>
        </p:spPr>
        <p:txBody>
          <a:bodyPr anchorCtr="0" anchor="t" bIns="68575" lIns="68575" spcFirstLastPara="1" rIns="68575" wrap="square" tIns="68575">
            <a:noAutofit/>
          </a:bodyPr>
          <a:lstStyle/>
          <a:p>
            <a:pPr indent="0" lvl="0" marL="0">
              <a:spcBef>
                <a:spcPts val="0"/>
              </a:spcBef>
              <a:spcAft>
                <a:spcPts val="0"/>
              </a:spcAft>
              <a:buNone/>
            </a:pPr>
            <a:r>
              <a:rPr lang="en" sz="2400">
                <a:solidFill>
                  <a:srgbClr val="980000"/>
                </a:solidFill>
              </a:rPr>
              <a:t>Kronos Expansion - Changes to Content Mechanics</a:t>
            </a:r>
            <a:endParaRPr sz="2400">
              <a:solidFill>
                <a:srgbClr val="980000"/>
              </a:solidFill>
            </a:endParaRPr>
          </a:p>
        </p:txBody>
      </p:sp>
      <p:sp>
        <p:nvSpPr>
          <p:cNvPr id="98" name="Shape 98"/>
          <p:cNvSpPr txBox="1"/>
          <p:nvPr>
            <p:ph idx="1" type="body"/>
          </p:nvPr>
        </p:nvSpPr>
        <p:spPr>
          <a:xfrm>
            <a:off x="311700" y="1152475"/>
            <a:ext cx="4280700" cy="3416400"/>
          </a:xfrm>
          <a:prstGeom prst="rect">
            <a:avLst/>
          </a:prstGeom>
        </p:spPr>
        <p:txBody>
          <a:bodyPr anchorCtr="0" anchor="t" bIns="68575" lIns="68575" spcFirstLastPara="1" rIns="68575" wrap="square" tIns="68575">
            <a:noAutofit/>
          </a:bodyPr>
          <a:lstStyle/>
          <a:p>
            <a:pPr indent="-317500" lvl="0" marL="457200" rtl="0">
              <a:lnSpc>
                <a:spcPct val="150000"/>
              </a:lnSpc>
              <a:spcBef>
                <a:spcPts val="0"/>
              </a:spcBef>
              <a:spcAft>
                <a:spcPts val="0"/>
              </a:spcAft>
              <a:buSzPts val="1400"/>
              <a:buChar char="●"/>
            </a:pPr>
            <a:r>
              <a:rPr lang="en" sz="1400"/>
              <a:t>Similar to the crucible expansion, the kronos expansion also focuses on adding content mechanics to the game also in the form of new ships, purchasable cargo holds and new cosmetic items.</a:t>
            </a:r>
            <a:endParaRPr sz="1400"/>
          </a:p>
          <a:p>
            <a:pPr indent="-317500" lvl="0" marL="457200">
              <a:lnSpc>
                <a:spcPct val="150000"/>
              </a:lnSpc>
              <a:spcBef>
                <a:spcPts val="0"/>
              </a:spcBef>
              <a:spcAft>
                <a:spcPts val="0"/>
              </a:spcAft>
              <a:buSzPts val="1400"/>
              <a:buChar char="●"/>
            </a:pPr>
            <a:r>
              <a:rPr lang="en" sz="1400"/>
              <a:t>As a result, there was a downward trend in anger as players received the new content favorably.</a:t>
            </a:r>
            <a:endParaRPr sz="1400"/>
          </a:p>
        </p:txBody>
      </p:sp>
      <p:pic>
        <p:nvPicPr>
          <p:cNvPr id="99" name="Shape 99"/>
          <p:cNvPicPr preferRelativeResize="0"/>
          <p:nvPr/>
        </p:nvPicPr>
        <p:blipFill>
          <a:blip r:embed="rId3">
            <a:alphaModFix/>
          </a:blip>
          <a:stretch>
            <a:fillRect/>
          </a:stretch>
        </p:blipFill>
        <p:spPr>
          <a:xfrm>
            <a:off x="4929700" y="1193125"/>
            <a:ext cx="4003524" cy="3335100"/>
          </a:xfrm>
          <a:prstGeom prst="rect">
            <a:avLst/>
          </a:prstGeom>
          <a:noFill/>
          <a:ln>
            <a:noFill/>
          </a:ln>
        </p:spPr>
      </p:pic>
      <p:cxnSp>
        <p:nvCxnSpPr>
          <p:cNvPr id="100" name="Shape 100"/>
          <p:cNvCxnSpPr/>
          <p:nvPr/>
        </p:nvCxnSpPr>
        <p:spPr>
          <a:xfrm flipH="1" rot="10800000">
            <a:off x="6708025" y="1532100"/>
            <a:ext cx="656700" cy="45600"/>
          </a:xfrm>
          <a:prstGeom prst="straightConnector1">
            <a:avLst/>
          </a:prstGeom>
          <a:noFill/>
          <a:ln cap="flat" cmpd="sng" w="9525">
            <a:solidFill>
              <a:schemeClr val="dk2"/>
            </a:solidFill>
            <a:prstDash val="solid"/>
            <a:round/>
            <a:headEnd len="med" w="med" type="none"/>
            <a:tailEnd len="med" w="med" type="none"/>
          </a:ln>
        </p:spPr>
      </p:cxnSp>
      <p:sp>
        <p:nvSpPr>
          <p:cNvPr id="101" name="Shape 101"/>
          <p:cNvSpPr txBox="1"/>
          <p:nvPr/>
        </p:nvSpPr>
        <p:spPr>
          <a:xfrm>
            <a:off x="6115225" y="1299600"/>
            <a:ext cx="1039500" cy="5106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 sz="1000"/>
              <a:t>Kronos Release</a:t>
            </a:r>
            <a:endParaRPr sz="1000"/>
          </a:p>
        </p:txBody>
      </p:sp>
    </p:spTree>
  </p:cSld>
  <p:clrMapOvr>
    <a:masterClrMapping/>
  </p:clrMapOvr>
</p:sld>
</file>

<file path=ppt/theme/theme1.xml><?xml version="1.0" encoding="utf-8"?>
<a:theme xmlns:a="http://schemas.openxmlformats.org/drawingml/2006/main" xmlns:r="http://schemas.openxmlformats.org/officeDocument/2006/relationships" name="Content - No Photos">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